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514.xml" ContentType="application/vnd.openxmlformats-officedocument.presentationml.tags+xml"/>
  <Override PartName="/ppt/notesSlides/notesSlide2.xml" ContentType="application/vnd.openxmlformats-officedocument.presentationml.notesSlide+xml"/>
  <Override PartName="/ppt/tags/tag515.xml" ContentType="application/vnd.openxmlformats-officedocument.presentationml.tags+xml"/>
  <Override PartName="/ppt/notesSlides/notesSlide3.xml" ContentType="application/vnd.openxmlformats-officedocument.presentationml.notesSlide+xml"/>
  <Override PartName="/ppt/tags/tag516.xml" ContentType="application/vnd.openxmlformats-officedocument.presentationml.tags+xml"/>
  <Override PartName="/ppt/notesSlides/notesSlide4.xml" ContentType="application/vnd.openxmlformats-officedocument.presentationml.notesSlide+xml"/>
  <Override PartName="/ppt/tags/tag517.xml" ContentType="application/vnd.openxmlformats-officedocument.presentationml.tags+xml"/>
  <Override PartName="/ppt/notesSlides/notesSlide5.xml" ContentType="application/vnd.openxmlformats-officedocument.presentationml.notesSlide+xml"/>
  <Override PartName="/ppt/tags/tag518.xml" ContentType="application/vnd.openxmlformats-officedocument.presentationml.tags+xml"/>
  <Override PartName="/ppt/tags/tag519.xml" ContentType="application/vnd.openxmlformats-officedocument.presentationml.tags+xml"/>
  <Override PartName="/ppt/notesSlides/notesSlide6.xml" ContentType="application/vnd.openxmlformats-officedocument.presentationml.notesSlide+xml"/>
  <Override PartName="/ppt/tags/tag520.xml" ContentType="application/vnd.openxmlformats-officedocument.presentationml.tags+xml"/>
  <Override PartName="/ppt/tags/tag521.xml" ContentType="application/vnd.openxmlformats-officedocument.presentationml.tags+xml"/>
  <Override PartName="/ppt/notesSlides/notesSlide7.xml" ContentType="application/vnd.openxmlformats-officedocument.presentationml.notesSlide+xml"/>
  <Override PartName="/ppt/tags/tag522.xml" ContentType="application/vnd.openxmlformats-officedocument.presentationml.tags+xml"/>
  <Override PartName="/ppt/notesSlides/notesSlide8.xml" ContentType="application/vnd.openxmlformats-officedocument.presentationml.notesSlide+xml"/>
  <Override PartName="/ppt/theme/themeOverride1.xml" ContentType="application/vnd.openxmlformats-officedocument.themeOverride+xml"/>
  <Override PartName="/ppt/tags/tag523.xml" ContentType="application/vnd.openxmlformats-officedocument.presentationml.tags+xml"/>
  <Override PartName="/ppt/tags/tag524.xml" ContentType="application/vnd.openxmlformats-officedocument.presentationml.tags+xml"/>
  <Override PartName="/ppt/notesSlides/notesSlide9.xml" ContentType="application/vnd.openxmlformats-officedocument.presentationml.notesSlide+xml"/>
  <Override PartName="/ppt/tags/tag525.xml" ContentType="application/vnd.openxmlformats-officedocument.presentationml.tags+xml"/>
  <Override PartName="/ppt/notesSlides/notesSlide10.xml" ContentType="application/vnd.openxmlformats-officedocument.presentationml.notesSlide+xml"/>
  <Override PartName="/ppt/tags/tag526.xml" ContentType="application/vnd.openxmlformats-officedocument.presentationml.tags+xml"/>
  <Override PartName="/ppt/notesSlides/notesSlide11.xml" ContentType="application/vnd.openxmlformats-officedocument.presentationml.notesSlide+xml"/>
  <Override PartName="/ppt/tags/tag527.xml" ContentType="application/vnd.openxmlformats-officedocument.presentationml.tags+xml"/>
  <Override PartName="/ppt/tags/tag528.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2" r:id="rId3"/>
    <p:sldMasterId id="2147483697" r:id="rId4"/>
    <p:sldMasterId id="2147483710" r:id="rId5"/>
    <p:sldMasterId id="2147483734" r:id="rId6"/>
    <p:sldMasterId id="2147483759" r:id="rId7"/>
  </p:sldMasterIdLst>
  <p:notesMasterIdLst>
    <p:notesMasterId r:id="rId29"/>
  </p:notesMasterIdLst>
  <p:handoutMasterIdLst>
    <p:handoutMasterId r:id="rId30"/>
  </p:handoutMasterIdLst>
  <p:sldIdLst>
    <p:sldId id="256" r:id="rId8"/>
    <p:sldId id="289" r:id="rId9"/>
    <p:sldId id="257" r:id="rId10"/>
    <p:sldId id="261" r:id="rId11"/>
    <p:sldId id="275" r:id="rId12"/>
    <p:sldId id="292" r:id="rId13"/>
    <p:sldId id="258" r:id="rId14"/>
    <p:sldId id="276" r:id="rId15"/>
    <p:sldId id="277" r:id="rId16"/>
    <p:sldId id="264" r:id="rId17"/>
    <p:sldId id="281" r:id="rId18"/>
    <p:sldId id="297" r:id="rId19"/>
    <p:sldId id="288" r:id="rId20"/>
    <p:sldId id="296" r:id="rId21"/>
    <p:sldId id="286" r:id="rId22"/>
    <p:sldId id="287" r:id="rId23"/>
    <p:sldId id="270" r:id="rId24"/>
    <p:sldId id="265" r:id="rId25"/>
    <p:sldId id="271" r:id="rId26"/>
    <p:sldId id="290" r:id="rId27"/>
    <p:sldId id="274" r:id="rId28"/>
  </p:sldIdLst>
  <p:sldSz cx="9144000" cy="6858000" type="screen4x3"/>
  <p:notesSz cx="6858000" cy="9144000"/>
  <p:custDataLst>
    <p:tags r:id="rId3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3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FA60F8-B4B1-4435-9CC3-881AE048889B}" type="datetimeFigureOut">
              <a:rPr lang="de-DE" smtClean="0"/>
              <a:t>28.02.2014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smtClean="0"/>
              <a:t>INTERN</a:t>
            </a: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F95CB2-232C-4661-904B-C33168553A0A}" type="slidenum">
              <a:rPr lang="de-DE" smtClean="0"/>
              <a:t>‹#›</a:t>
            </a:fld>
            <a:endParaRPr lang="de-DE"/>
          </a:p>
        </p:txBody>
      </p:sp>
    </p:spTree>
    <p:extLst>
      <p:ext uri="{BB962C8B-B14F-4D97-AF65-F5344CB8AC3E}">
        <p14:creationId xmlns:p14="http://schemas.microsoft.com/office/powerpoint/2010/main" val="301844519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7A19F-AD15-4EB4-AE08-498CDD8E775E}" type="datetimeFigureOut">
              <a:rPr lang="de-DE" smtClean="0"/>
              <a:t>28.02.2014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88346-3CDF-4ABC-B9FA-35D3725AACA3}" type="slidenum">
              <a:rPr lang="de-DE" smtClean="0"/>
              <a:t>‹#›</a:t>
            </a:fld>
            <a:endParaRPr lang="de-DE"/>
          </a:p>
        </p:txBody>
      </p:sp>
    </p:spTree>
    <p:extLst>
      <p:ext uri="{BB962C8B-B14F-4D97-AF65-F5344CB8AC3E}">
        <p14:creationId xmlns:p14="http://schemas.microsoft.com/office/powerpoint/2010/main" val="227821287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asf.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A5A88346-3CDF-4ABC-B9FA-35D3725AACA3}" type="slidenum">
              <a:rPr lang="de-DE" smtClean="0"/>
              <a:t>1</a:t>
            </a:fld>
            <a:endParaRPr lang="de-DE"/>
          </a:p>
        </p:txBody>
      </p:sp>
    </p:spTree>
    <p:extLst>
      <p:ext uri="{BB962C8B-B14F-4D97-AF65-F5344CB8AC3E}">
        <p14:creationId xmlns:p14="http://schemas.microsoft.com/office/powerpoint/2010/main" val="3544553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p:spPr>
        <p:txBody>
          <a:bodyPr/>
          <a:lstStyle/>
          <a:p>
            <a:endParaRPr lang="de-DE" smtClean="0">
              <a:latin typeface="Arial" pitchFamily="34" charset="0"/>
              <a:cs typeface="Arial" pitchFamily="34" charset="0"/>
            </a:endParaRPr>
          </a:p>
        </p:txBody>
      </p:sp>
      <p:sp>
        <p:nvSpPr>
          <p:cNvPr id="58372" name="Foliennummernplatzhalter 3"/>
          <p:cNvSpPr>
            <a:spLocks noGrp="1"/>
          </p:cNvSpPr>
          <p:nvPr>
            <p:ph type="sldNum" sz="quarter" idx="5"/>
          </p:nvPr>
        </p:nvSpPr>
        <p:spPr>
          <a:noFill/>
        </p:spPr>
        <p:txBody>
          <a:bodyPr/>
          <a:lstStyle>
            <a:lvl1pPr eaLnBrk="0" hangingPunct="0">
              <a:defRPr sz="1100">
                <a:solidFill>
                  <a:schemeClr val="tx1"/>
                </a:solidFill>
                <a:latin typeface="Arial" pitchFamily="34" charset="0"/>
                <a:cs typeface="Arial" pitchFamily="34" charset="0"/>
              </a:defRPr>
            </a:lvl1pPr>
            <a:lvl2pPr marL="686816" indent="-264160" eaLnBrk="0" hangingPunct="0">
              <a:defRPr sz="1100">
                <a:solidFill>
                  <a:schemeClr val="tx1"/>
                </a:solidFill>
                <a:latin typeface="Arial" pitchFamily="34" charset="0"/>
                <a:cs typeface="Arial" pitchFamily="34" charset="0"/>
              </a:defRPr>
            </a:lvl2pPr>
            <a:lvl3pPr marL="1056640" indent="-211328" eaLnBrk="0" hangingPunct="0">
              <a:defRPr sz="1100">
                <a:solidFill>
                  <a:schemeClr val="tx1"/>
                </a:solidFill>
                <a:latin typeface="Arial" pitchFamily="34" charset="0"/>
                <a:cs typeface="Arial" pitchFamily="34" charset="0"/>
              </a:defRPr>
            </a:lvl3pPr>
            <a:lvl4pPr marL="1479295" indent="-211328" eaLnBrk="0" hangingPunct="0">
              <a:defRPr sz="1100">
                <a:solidFill>
                  <a:schemeClr val="tx1"/>
                </a:solidFill>
                <a:latin typeface="Arial" pitchFamily="34" charset="0"/>
                <a:cs typeface="Arial" pitchFamily="34" charset="0"/>
              </a:defRPr>
            </a:lvl4pPr>
            <a:lvl5pPr marL="1901951" indent="-211328" eaLnBrk="0" hangingPunct="0">
              <a:defRPr sz="1100">
                <a:solidFill>
                  <a:schemeClr val="tx1"/>
                </a:solidFill>
                <a:latin typeface="Arial" pitchFamily="34" charset="0"/>
                <a:cs typeface="Arial" pitchFamily="34" charset="0"/>
              </a:defRPr>
            </a:lvl5pPr>
            <a:lvl6pPr marL="2324606" indent="-211328" eaLnBrk="0" fontAlgn="base" hangingPunct="0">
              <a:spcBef>
                <a:spcPct val="0"/>
              </a:spcBef>
              <a:spcAft>
                <a:spcPct val="0"/>
              </a:spcAft>
              <a:defRPr sz="1100">
                <a:solidFill>
                  <a:schemeClr val="tx1"/>
                </a:solidFill>
                <a:latin typeface="Arial" pitchFamily="34" charset="0"/>
                <a:cs typeface="Arial" pitchFamily="34" charset="0"/>
              </a:defRPr>
            </a:lvl6pPr>
            <a:lvl7pPr marL="2747262" indent="-211328" eaLnBrk="0" fontAlgn="base" hangingPunct="0">
              <a:spcBef>
                <a:spcPct val="0"/>
              </a:spcBef>
              <a:spcAft>
                <a:spcPct val="0"/>
              </a:spcAft>
              <a:defRPr sz="1100">
                <a:solidFill>
                  <a:schemeClr val="tx1"/>
                </a:solidFill>
                <a:latin typeface="Arial" pitchFamily="34" charset="0"/>
                <a:cs typeface="Arial" pitchFamily="34" charset="0"/>
              </a:defRPr>
            </a:lvl7pPr>
            <a:lvl8pPr marL="3169918" indent="-211328" eaLnBrk="0" fontAlgn="base" hangingPunct="0">
              <a:spcBef>
                <a:spcPct val="0"/>
              </a:spcBef>
              <a:spcAft>
                <a:spcPct val="0"/>
              </a:spcAft>
              <a:defRPr sz="1100">
                <a:solidFill>
                  <a:schemeClr val="tx1"/>
                </a:solidFill>
                <a:latin typeface="Arial" pitchFamily="34" charset="0"/>
                <a:cs typeface="Arial" pitchFamily="34" charset="0"/>
              </a:defRPr>
            </a:lvl8pPr>
            <a:lvl9pPr marL="3592574" indent="-211328"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fld id="{106F1E6B-CB5C-4A52-831D-5307B7CB4D15}" type="slidenum">
              <a:rPr lang="en-US" smtClean="0"/>
              <a:pPr eaLnBrk="1" hangingPunct="1"/>
              <a:t>18</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CA0F8A07-6DC4-4034-A2A0-441B0C46A247}" type="slidenum">
              <a:rPr lang="de-DE" smtClean="0"/>
              <a:pPr/>
              <a:t>19</a:t>
            </a:fld>
            <a:endParaRPr lang="de-DE"/>
          </a:p>
        </p:txBody>
      </p:sp>
    </p:spTree>
    <p:extLst>
      <p:ext uri="{BB962C8B-B14F-4D97-AF65-F5344CB8AC3E}">
        <p14:creationId xmlns:p14="http://schemas.microsoft.com/office/powerpoint/2010/main" val="2981768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CA0F8A07-6DC4-4034-A2A0-441B0C46A247}" type="slidenum">
              <a:rPr lang="de-DE" smtClean="0"/>
              <a:pPr/>
              <a:t>21</a:t>
            </a:fld>
            <a:endParaRPr lang="de-DE"/>
          </a:p>
        </p:txBody>
      </p:sp>
    </p:spTree>
    <p:extLst>
      <p:ext uri="{BB962C8B-B14F-4D97-AF65-F5344CB8AC3E}">
        <p14:creationId xmlns:p14="http://schemas.microsoft.com/office/powerpoint/2010/main" val="298176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1AC59F8E-7890-4AB1-930A-3EB96ECCB5BD}" type="slidenum">
              <a:rPr lang="zh-CN" altLang="de-DE" smtClean="0">
                <a:solidFill>
                  <a:srgbClr val="000000"/>
                </a:solidFill>
              </a:rPr>
              <a:pPr/>
              <a:t>3</a:t>
            </a:fld>
            <a:endParaRPr lang="de-DE" altLang="zh-CN" smtClean="0">
              <a:solidFill>
                <a:srgbClr val="000000"/>
              </a:solidFill>
            </a:endParaRPr>
          </a:p>
        </p:txBody>
      </p:sp>
      <p:sp>
        <p:nvSpPr>
          <p:cNvPr id="87042" name="Notes Placeholder 1"/>
          <p:cNvSpPr>
            <a:spLocks noGrp="1"/>
          </p:cNvSpPr>
          <p:nvPr>
            <p:ph type="body" idx="1"/>
          </p:nvPr>
        </p:nvSpPr>
        <p:spPr>
          <a:noFill/>
        </p:spPr>
        <p:txBody>
          <a:bodyPr/>
          <a:lstStyle/>
          <a:p>
            <a:r>
              <a:rPr lang="en-US" dirty="0" smtClean="0"/>
              <a:t>We are the world’s leading chemical company – The Chemical Company. More</a:t>
            </a:r>
            <a:r>
              <a:rPr lang="en-US" baseline="0" dirty="0" smtClean="0"/>
              <a:t> than</a:t>
            </a:r>
            <a:r>
              <a:rPr lang="en-US" dirty="0" smtClean="0"/>
              <a:t> 110,000 employees work in the BASF Group toward contributing to the success of our customers from nearly all sectors and almost every country in the world.</a:t>
            </a:r>
          </a:p>
          <a:p>
            <a:r>
              <a:rPr lang="fr-FR" sz="900" i="1" dirty="0" smtClean="0"/>
              <a:t>Source: BASF Report 2012, page 18, </a:t>
            </a:r>
            <a:r>
              <a:rPr lang="fr-FR" sz="900" i="1" dirty="0" err="1" smtClean="0"/>
              <a:t>updated</a:t>
            </a:r>
            <a:r>
              <a:rPr lang="fr-FR" sz="900" i="1" dirty="0" smtClean="0"/>
              <a:t>.</a:t>
            </a:r>
          </a:p>
          <a:p>
            <a:r>
              <a:rPr lang="en-US" dirty="0" smtClean="0"/>
              <a:t>BASF posted sales of approximately €72.1 billion in 2012. BASF shares are traded on the stock exchanges in Frankfurt (BAS), London (BFA) and Zurich (AN). </a:t>
            </a:r>
            <a:r>
              <a:rPr lang="en-US" dirty="0" smtClean="0">
                <a:latin typeface="Times New Roman" pitchFamily="18" charset="0"/>
              </a:rPr>
              <a:t>. Further information on BASF is available on the Internet at </a:t>
            </a:r>
            <a:r>
              <a:rPr lang="en-US" dirty="0" smtClean="0">
                <a:latin typeface="Times New Roman" pitchFamily="18" charset="0"/>
                <a:hlinkClick r:id="rId3"/>
              </a:rPr>
              <a:t>www.basf.com</a:t>
            </a:r>
            <a:r>
              <a:rPr lang="en-US" u="sng" dirty="0" smtClean="0">
                <a:latin typeface="Times New Roman" pitchFamily="18" charset="0"/>
              </a:rPr>
              <a:t>.</a:t>
            </a:r>
            <a:r>
              <a:rPr lang="en-US" dirty="0" smtClean="0">
                <a:latin typeface="Times New Roman" pitchFamily="18"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Notizenplatzhalter 2"/>
          <p:cNvSpPr>
            <a:spLocks noGrp="1"/>
          </p:cNvSpPr>
          <p:nvPr>
            <p:ph type="body" idx="1"/>
          </p:nvPr>
        </p:nvSpPr>
        <p:spPr/>
        <p:txBody>
          <a:bodyPr/>
          <a:lstStyle/>
          <a:p>
            <a:pPr defTabSz="845305">
              <a:defRPr/>
            </a:pPr>
            <a:r>
              <a:rPr lang="en-US" sz="900" dirty="0">
                <a:solidFill>
                  <a:prstClr val="black"/>
                </a:solidFill>
              </a:rPr>
              <a:t>In September 2013, BASF was again included in the global </a:t>
            </a:r>
            <a:r>
              <a:rPr lang="en-US" sz="900" b="1" dirty="0">
                <a:solidFill>
                  <a:prstClr val="black"/>
                </a:solidFill>
              </a:rPr>
              <a:t>Dow Jones Sustainability Index </a:t>
            </a:r>
            <a:r>
              <a:rPr lang="en-US" sz="900" dirty="0">
                <a:solidFill>
                  <a:prstClr val="black"/>
                </a:solidFill>
              </a:rPr>
              <a:t>(DJSI World) and </a:t>
            </a:r>
            <a:r>
              <a:rPr lang="en-US" sz="900" b="1" dirty="0">
                <a:solidFill>
                  <a:prstClr val="black"/>
                </a:solidFill>
              </a:rPr>
              <a:t>CDP Global 500 Climate Disclosure Leadership Index </a:t>
            </a:r>
            <a:r>
              <a:rPr lang="en-US" sz="900" dirty="0">
                <a:solidFill>
                  <a:prstClr val="black"/>
                </a:solidFill>
              </a:rPr>
              <a:t>(CDLI). </a:t>
            </a:r>
          </a:p>
          <a:p>
            <a:pPr defTabSz="845305">
              <a:lnSpc>
                <a:spcPct val="95000"/>
              </a:lnSpc>
              <a:spcBef>
                <a:spcPts val="832"/>
              </a:spcBef>
              <a:defRPr/>
            </a:pPr>
            <a:r>
              <a:rPr lang="en-US" sz="900" dirty="0"/>
              <a:t>The BASF share is included in the DJSI World for the 13th consecutive year. The company has been recognized for its engagement in risk and crisis management, human capital management and the progress regarding </a:t>
            </a:r>
            <a:r>
              <a:rPr lang="en-US" sz="900" dirty="0" err="1"/>
              <a:t>ecoefficiency</a:t>
            </a:r>
            <a:r>
              <a:rPr lang="en-US" sz="900" dirty="0"/>
              <a:t> analyses in its own operations. </a:t>
            </a:r>
          </a:p>
          <a:p>
            <a:pPr defTabSz="845305">
              <a:defRPr/>
            </a:pPr>
            <a:r>
              <a:rPr lang="en-US" sz="900" dirty="0">
                <a:solidFill>
                  <a:prstClr val="black"/>
                </a:solidFill>
              </a:rPr>
              <a:t>The DJSI World is one of the most renowned sustainability indices and represents the top 10 percent of the largest 2,500 companies included in the Dow Jones Global Index.</a:t>
            </a:r>
          </a:p>
          <a:p>
            <a:pPr defTabSz="845305">
              <a:defRPr/>
            </a:pPr>
            <a:r>
              <a:rPr lang="en-US" sz="900" dirty="0">
                <a:solidFill>
                  <a:prstClr val="black"/>
                </a:solidFill>
              </a:rPr>
              <a:t>According to CDP, an international organization that compiles environmental information from companies, BASF is among the leading companies in climate protection reporting worldwide. The company is listed in the CDP Global 500 Climate Disclosure Leadership Index (CDLI) for the ninth time. The CDLI 2013 contains 60 companies that disclose their data in a particularly transparent and comprehensive manner. As in previous years, BASF is the top scorer in the Materials sector.</a:t>
            </a:r>
          </a:p>
          <a:p>
            <a:pPr defTabSz="845305">
              <a:defRPr/>
            </a:pPr>
            <a:endParaRPr lang="de-DE" sz="900" dirty="0">
              <a:solidFill>
                <a:prstClr val="black"/>
              </a:solidFill>
            </a:endParaRPr>
          </a:p>
          <a:p>
            <a:pPr defTabSz="845305">
              <a:defRPr/>
            </a:pPr>
            <a:r>
              <a:rPr lang="de-DE" sz="900" b="1" dirty="0">
                <a:solidFill>
                  <a:prstClr val="black"/>
                </a:solidFill>
              </a:rPr>
              <a:t>China Green Companies Top 100: </a:t>
            </a:r>
            <a:r>
              <a:rPr lang="en-US" sz="900" dirty="0">
                <a:solidFill>
                  <a:prstClr val="black"/>
                </a:solidFill>
              </a:rPr>
              <a:t>For the fifth time in succession, BASF was listed among the China Green Companies Top 100. This award recognizes companies that strengthen their competitiveness through long-term commitment to environmental protection, society, innovation and corporate culture.</a:t>
            </a:r>
          </a:p>
          <a:p>
            <a:pPr defTabSz="845305">
              <a:defRPr/>
            </a:pPr>
            <a:r>
              <a:rPr lang="de-DE" sz="900" b="1" dirty="0">
                <a:solidFill>
                  <a:prstClr val="black"/>
                </a:solidFill>
              </a:rPr>
              <a:t>LEED:</a:t>
            </a:r>
            <a:r>
              <a:rPr lang="de-DE" sz="900" dirty="0">
                <a:solidFill>
                  <a:prstClr val="black"/>
                </a:solidFill>
              </a:rPr>
              <a:t> </a:t>
            </a:r>
            <a:r>
              <a:rPr lang="en-US" sz="900" dirty="0">
                <a:solidFill>
                  <a:prstClr val="black"/>
                </a:solidFill>
              </a:rPr>
              <a:t>BASF’s new North American headquarters in Florham Park, New Jersey, was awarded the highest LEED certification in 2012, making it one of a total of five construction projects in the United States to have achieved the Double Platinum rating. The classification system for sustainable buildings defines standards in the areas of site concept, water and energy consumption, building materials and interior construction.</a:t>
            </a:r>
          </a:p>
          <a:p>
            <a:pPr defTabSz="845305">
              <a:defRPr/>
            </a:pPr>
            <a:r>
              <a:rPr lang="en-US" sz="800" i="1" dirty="0">
                <a:solidFill>
                  <a:prstClr val="black"/>
                </a:solidFill>
              </a:rPr>
              <a:t>Source: BASF Report 2012, cover. </a:t>
            </a:r>
          </a:p>
          <a:p>
            <a:pPr defTabSz="845305">
              <a:defRPr/>
            </a:pPr>
            <a:endParaRPr lang="en-US" sz="800" i="1" dirty="0">
              <a:solidFill>
                <a:prstClr val="black"/>
              </a:solidFill>
            </a:endParaRPr>
          </a:p>
        </p:txBody>
      </p:sp>
      <p:sp>
        <p:nvSpPr>
          <p:cNvPr id="46084" name="Foliennummernplatzhalter 1"/>
          <p:cNvSpPr>
            <a:spLocks noGrp="1"/>
          </p:cNvSpPr>
          <p:nvPr>
            <p:ph type="sldNum" sz="quarter" idx="5"/>
          </p:nvPr>
        </p:nvSpPr>
        <p:spPr/>
        <p:txBody>
          <a:bodyPr/>
          <a:lstStyle>
            <a:lvl1pPr defTabSz="843787" eaLnBrk="0" hangingPunct="0">
              <a:defRPr>
                <a:solidFill>
                  <a:schemeClr val="tx1"/>
                </a:solidFill>
                <a:latin typeface="Arial" charset="0"/>
                <a:cs typeface="Arial" charset="0"/>
              </a:defRPr>
            </a:lvl1pPr>
            <a:lvl2pPr marL="686768" indent="-264142" defTabSz="843787" eaLnBrk="0" hangingPunct="0">
              <a:defRPr>
                <a:solidFill>
                  <a:schemeClr val="tx1"/>
                </a:solidFill>
                <a:latin typeface="Arial" charset="0"/>
                <a:cs typeface="Arial" charset="0"/>
              </a:defRPr>
            </a:lvl2pPr>
            <a:lvl3pPr marL="1056567" indent="-211314" defTabSz="843787" eaLnBrk="0" hangingPunct="0">
              <a:defRPr>
                <a:solidFill>
                  <a:schemeClr val="tx1"/>
                </a:solidFill>
                <a:latin typeface="Arial" charset="0"/>
                <a:cs typeface="Arial" charset="0"/>
              </a:defRPr>
            </a:lvl3pPr>
            <a:lvl4pPr marL="1479194" indent="-211314" defTabSz="843787" eaLnBrk="0" hangingPunct="0">
              <a:defRPr>
                <a:solidFill>
                  <a:schemeClr val="tx1"/>
                </a:solidFill>
                <a:latin typeface="Arial" charset="0"/>
                <a:cs typeface="Arial" charset="0"/>
              </a:defRPr>
            </a:lvl4pPr>
            <a:lvl5pPr marL="1901819" indent="-211314" defTabSz="843787" eaLnBrk="0" hangingPunct="0">
              <a:defRPr>
                <a:solidFill>
                  <a:schemeClr val="tx1"/>
                </a:solidFill>
                <a:latin typeface="Arial" charset="0"/>
                <a:cs typeface="Arial" charset="0"/>
              </a:defRPr>
            </a:lvl5pPr>
            <a:lvl6pPr marL="2324446" indent="-211314" defTabSz="843787" eaLnBrk="0" fontAlgn="base" hangingPunct="0">
              <a:spcBef>
                <a:spcPct val="0"/>
              </a:spcBef>
              <a:spcAft>
                <a:spcPct val="0"/>
              </a:spcAft>
              <a:defRPr>
                <a:solidFill>
                  <a:schemeClr val="tx1"/>
                </a:solidFill>
                <a:latin typeface="Arial" charset="0"/>
                <a:cs typeface="Arial" charset="0"/>
              </a:defRPr>
            </a:lvl6pPr>
            <a:lvl7pPr marL="2747072" indent="-211314" defTabSz="843787" eaLnBrk="0" fontAlgn="base" hangingPunct="0">
              <a:spcBef>
                <a:spcPct val="0"/>
              </a:spcBef>
              <a:spcAft>
                <a:spcPct val="0"/>
              </a:spcAft>
              <a:defRPr>
                <a:solidFill>
                  <a:schemeClr val="tx1"/>
                </a:solidFill>
                <a:latin typeface="Arial" charset="0"/>
                <a:cs typeface="Arial" charset="0"/>
              </a:defRPr>
            </a:lvl7pPr>
            <a:lvl8pPr marL="3169699" indent="-211314" defTabSz="843787" eaLnBrk="0" fontAlgn="base" hangingPunct="0">
              <a:spcBef>
                <a:spcPct val="0"/>
              </a:spcBef>
              <a:spcAft>
                <a:spcPct val="0"/>
              </a:spcAft>
              <a:defRPr>
                <a:solidFill>
                  <a:schemeClr val="tx1"/>
                </a:solidFill>
                <a:latin typeface="Arial" charset="0"/>
                <a:cs typeface="Arial" charset="0"/>
              </a:defRPr>
            </a:lvl8pPr>
            <a:lvl9pPr marL="3592326" indent="-211314" defTabSz="843787" eaLnBrk="0" fontAlgn="base" hangingPunct="0">
              <a:spcBef>
                <a:spcPct val="0"/>
              </a:spcBef>
              <a:spcAft>
                <a:spcPct val="0"/>
              </a:spcAft>
              <a:defRPr>
                <a:solidFill>
                  <a:schemeClr val="tx1"/>
                </a:solidFill>
                <a:latin typeface="Arial" charset="0"/>
                <a:cs typeface="Arial" charset="0"/>
              </a:defRPr>
            </a:lvl9pPr>
          </a:lstStyle>
          <a:p>
            <a:fld id="{8FF73122-A21A-444F-BD08-1DE7B8626C1C}" type="slidenum">
              <a:rPr lang="de-DE" smtClean="0">
                <a:solidFill>
                  <a:prstClr val="black"/>
                </a:solidFill>
              </a:rPr>
              <a:pPr/>
              <a:t>4</a:t>
            </a:fld>
            <a:endParaRPr lang="de-DE">
              <a:solidFill>
                <a:prstClr val="black"/>
              </a:solidFill>
            </a:endParaRPr>
          </a:p>
        </p:txBody>
      </p:sp>
      <p:sp>
        <p:nvSpPr>
          <p:cNvPr id="4" name="Folienbildplatzhalter 3"/>
          <p:cNvSpPr>
            <a:spLocks noGrp="1" noRot="1" noChangeAspect="1"/>
          </p:cNvSpPr>
          <p:nvPr>
            <p:ph type="sldImg"/>
          </p:nvPr>
        </p:nvSpPr>
        <p:spPr>
          <a:xfrm>
            <a:off x="1144588" y="685800"/>
            <a:ext cx="4570412" cy="3427413"/>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2EC9906E-8181-4FA8-B6F7-1727E850F51B}" type="slidenum">
              <a:rPr lang="de-DE" smtClean="0"/>
              <a:t>6</a:t>
            </a:fld>
            <a:endParaRPr lang="de-DE"/>
          </a:p>
        </p:txBody>
      </p:sp>
    </p:spTree>
    <p:extLst>
      <p:ext uri="{BB962C8B-B14F-4D97-AF65-F5344CB8AC3E}">
        <p14:creationId xmlns:p14="http://schemas.microsoft.com/office/powerpoint/2010/main" val="149508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effectLst/>
              </a:rPr>
              <a:t>Im Jahr 2007 hat BASF mit </a:t>
            </a:r>
            <a:r>
              <a:rPr lang="de-DE" dirty="0" err="1" smtClean="0">
                <a:effectLst/>
              </a:rPr>
              <a:t>Samruddhi</a:t>
            </a:r>
            <a:r>
              <a:rPr lang="de-DE" dirty="0" smtClean="0">
                <a:effectLst/>
              </a:rPr>
              <a:t> (zu Deutsch: „Wohlstand“) ein Schulungsprogramm für indische Landwirte ins Leben gerufen, das sie dabei unterstützt, erfolgreich ein nachhaltiges Geschäftswachstum zu erzielen. </a:t>
            </a:r>
            <a:r>
              <a:rPr lang="de-DE" dirty="0" err="1" smtClean="0">
                <a:effectLst/>
              </a:rPr>
              <a:t>Samruddhi</a:t>
            </a:r>
            <a:r>
              <a:rPr lang="de-DE" dirty="0" smtClean="0">
                <a:effectLst/>
              </a:rPr>
              <a:t> wendet sich mit einem ganzheitlichen Ansatz an Landwirte und ermöglicht es, die Produktivität von Nutzpflanzen wie etwa Soja zu erhöhen. </a:t>
            </a:r>
            <a:endParaRPr lang="de-DE" dirty="0"/>
          </a:p>
        </p:txBody>
      </p:sp>
      <p:sp>
        <p:nvSpPr>
          <p:cNvPr id="4" name="Fußzeilenplatzhalter 3"/>
          <p:cNvSpPr>
            <a:spLocks noGrp="1"/>
          </p:cNvSpPr>
          <p:nvPr>
            <p:ph type="ftr" sz="quarter" idx="10"/>
          </p:nvPr>
        </p:nvSpPr>
        <p:spPr/>
        <p:txBody>
          <a:bodyPr/>
          <a:lstStyle/>
          <a:p>
            <a:endParaRPr lang="de-DE"/>
          </a:p>
        </p:txBody>
      </p:sp>
      <p:sp>
        <p:nvSpPr>
          <p:cNvPr id="5" name="Foliennummernplatzhalter 4"/>
          <p:cNvSpPr>
            <a:spLocks noGrp="1"/>
          </p:cNvSpPr>
          <p:nvPr>
            <p:ph type="sldNum" sz="quarter" idx="11"/>
          </p:nvPr>
        </p:nvSpPr>
        <p:spPr/>
        <p:txBody>
          <a:bodyPr/>
          <a:lstStyle/>
          <a:p>
            <a:fld id="{2EC9906E-8181-4FA8-B6F7-1727E850F51B}" type="slidenum">
              <a:rPr lang="de-DE" smtClean="0"/>
              <a:t>7</a:t>
            </a:fld>
            <a:endParaRPr lang="de-DE"/>
          </a:p>
        </p:txBody>
      </p:sp>
    </p:spTree>
    <p:extLst>
      <p:ext uri="{BB962C8B-B14F-4D97-AF65-F5344CB8AC3E}">
        <p14:creationId xmlns:p14="http://schemas.microsoft.com/office/powerpoint/2010/main" val="149508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a:noFill/>
        </p:spPr>
        <p:txBody>
          <a:bodyPr/>
          <a:lstStyle>
            <a:lvl1pPr defTabSz="912636" eaLnBrk="0" hangingPunct="0">
              <a:defRPr sz="2200" b="1">
                <a:solidFill>
                  <a:schemeClr val="tx1"/>
                </a:solidFill>
                <a:latin typeface="Times New Roman" pitchFamily="18" charset="0"/>
              </a:defRPr>
            </a:lvl1pPr>
            <a:lvl2pPr marL="686677" indent="-264107" defTabSz="912636" eaLnBrk="0" hangingPunct="0">
              <a:defRPr sz="2200" b="1">
                <a:solidFill>
                  <a:schemeClr val="tx1"/>
                </a:solidFill>
                <a:latin typeface="Times New Roman" pitchFamily="18" charset="0"/>
              </a:defRPr>
            </a:lvl2pPr>
            <a:lvl3pPr marL="1056427" indent="-211285" defTabSz="912636" eaLnBrk="0" hangingPunct="0">
              <a:defRPr sz="2200" b="1">
                <a:solidFill>
                  <a:schemeClr val="tx1"/>
                </a:solidFill>
                <a:latin typeface="Times New Roman" pitchFamily="18" charset="0"/>
              </a:defRPr>
            </a:lvl3pPr>
            <a:lvl4pPr marL="1478998" indent="-211285" defTabSz="912636" eaLnBrk="0" hangingPunct="0">
              <a:defRPr sz="2200" b="1">
                <a:solidFill>
                  <a:schemeClr val="tx1"/>
                </a:solidFill>
                <a:latin typeface="Times New Roman" pitchFamily="18" charset="0"/>
              </a:defRPr>
            </a:lvl4pPr>
            <a:lvl5pPr marL="1901568" indent="-211285" defTabSz="912636" eaLnBrk="0" hangingPunct="0">
              <a:defRPr sz="2200" b="1">
                <a:solidFill>
                  <a:schemeClr val="tx1"/>
                </a:solidFill>
                <a:latin typeface="Times New Roman" pitchFamily="18" charset="0"/>
              </a:defRPr>
            </a:lvl5pPr>
            <a:lvl6pPr marL="2324139" indent="-211285" defTabSz="912636" eaLnBrk="0" fontAlgn="base" hangingPunct="0">
              <a:spcBef>
                <a:spcPct val="0"/>
              </a:spcBef>
              <a:spcAft>
                <a:spcPct val="0"/>
              </a:spcAft>
              <a:defRPr sz="2200" b="1">
                <a:solidFill>
                  <a:schemeClr val="tx1"/>
                </a:solidFill>
                <a:latin typeface="Times New Roman" pitchFamily="18" charset="0"/>
              </a:defRPr>
            </a:lvl6pPr>
            <a:lvl7pPr marL="2746710" indent="-211285" defTabSz="912636" eaLnBrk="0" fontAlgn="base" hangingPunct="0">
              <a:spcBef>
                <a:spcPct val="0"/>
              </a:spcBef>
              <a:spcAft>
                <a:spcPct val="0"/>
              </a:spcAft>
              <a:defRPr sz="2200" b="1">
                <a:solidFill>
                  <a:schemeClr val="tx1"/>
                </a:solidFill>
                <a:latin typeface="Times New Roman" pitchFamily="18" charset="0"/>
              </a:defRPr>
            </a:lvl7pPr>
            <a:lvl8pPr marL="3169281" indent="-211285" defTabSz="912636" eaLnBrk="0" fontAlgn="base" hangingPunct="0">
              <a:spcBef>
                <a:spcPct val="0"/>
              </a:spcBef>
              <a:spcAft>
                <a:spcPct val="0"/>
              </a:spcAft>
              <a:defRPr sz="2200" b="1">
                <a:solidFill>
                  <a:schemeClr val="tx1"/>
                </a:solidFill>
                <a:latin typeface="Times New Roman" pitchFamily="18" charset="0"/>
              </a:defRPr>
            </a:lvl8pPr>
            <a:lvl9pPr marL="3591852" indent="-211285" defTabSz="912636" eaLnBrk="0" fontAlgn="base" hangingPunct="0">
              <a:spcBef>
                <a:spcPct val="0"/>
              </a:spcBef>
              <a:spcAft>
                <a:spcPct val="0"/>
              </a:spcAft>
              <a:defRPr sz="2200" b="1">
                <a:solidFill>
                  <a:schemeClr val="tx1"/>
                </a:solidFill>
                <a:latin typeface="Times New Roman" pitchFamily="18" charset="0"/>
              </a:defRPr>
            </a:lvl9pPr>
          </a:lstStyle>
          <a:p>
            <a:pPr eaLnBrk="1" hangingPunct="1"/>
            <a:r>
              <a:rPr lang="en-GB" sz="1200" b="0">
                <a:solidFill>
                  <a:srgbClr val="1F497D"/>
                </a:solidFill>
                <a:latin typeface="Arial"/>
              </a:rPr>
              <a:t>13 672_02bl.ppt</a:t>
            </a:r>
          </a:p>
        </p:txBody>
      </p:sp>
      <p:sp>
        <p:nvSpPr>
          <p:cNvPr id="103427" name="Rectangle 7"/>
          <p:cNvSpPr>
            <a:spLocks noGrp="1" noChangeArrowheads="1"/>
          </p:cNvSpPr>
          <p:nvPr>
            <p:ph type="sldNum" sz="quarter" idx="5"/>
          </p:nvPr>
        </p:nvSpPr>
        <p:spPr>
          <a:noFill/>
        </p:spPr>
        <p:txBody>
          <a:bodyPr/>
          <a:lstStyle>
            <a:lvl1pPr defTabSz="912636" eaLnBrk="0" hangingPunct="0">
              <a:defRPr sz="2200" b="1">
                <a:solidFill>
                  <a:schemeClr val="tx1"/>
                </a:solidFill>
                <a:latin typeface="Times New Roman" pitchFamily="18" charset="0"/>
              </a:defRPr>
            </a:lvl1pPr>
            <a:lvl2pPr marL="686677" indent="-264107" defTabSz="912636" eaLnBrk="0" hangingPunct="0">
              <a:defRPr sz="2200" b="1">
                <a:solidFill>
                  <a:schemeClr val="tx1"/>
                </a:solidFill>
                <a:latin typeface="Times New Roman" pitchFamily="18" charset="0"/>
              </a:defRPr>
            </a:lvl2pPr>
            <a:lvl3pPr marL="1056427" indent="-211285" defTabSz="912636" eaLnBrk="0" hangingPunct="0">
              <a:defRPr sz="2200" b="1">
                <a:solidFill>
                  <a:schemeClr val="tx1"/>
                </a:solidFill>
                <a:latin typeface="Times New Roman" pitchFamily="18" charset="0"/>
              </a:defRPr>
            </a:lvl3pPr>
            <a:lvl4pPr marL="1478998" indent="-211285" defTabSz="912636" eaLnBrk="0" hangingPunct="0">
              <a:defRPr sz="2200" b="1">
                <a:solidFill>
                  <a:schemeClr val="tx1"/>
                </a:solidFill>
                <a:latin typeface="Times New Roman" pitchFamily="18" charset="0"/>
              </a:defRPr>
            </a:lvl4pPr>
            <a:lvl5pPr marL="1901568" indent="-211285" defTabSz="912636" eaLnBrk="0" hangingPunct="0">
              <a:defRPr sz="2200" b="1">
                <a:solidFill>
                  <a:schemeClr val="tx1"/>
                </a:solidFill>
                <a:latin typeface="Times New Roman" pitchFamily="18" charset="0"/>
              </a:defRPr>
            </a:lvl5pPr>
            <a:lvl6pPr marL="2324139" indent="-211285" defTabSz="912636" eaLnBrk="0" fontAlgn="base" hangingPunct="0">
              <a:spcBef>
                <a:spcPct val="0"/>
              </a:spcBef>
              <a:spcAft>
                <a:spcPct val="0"/>
              </a:spcAft>
              <a:defRPr sz="2200" b="1">
                <a:solidFill>
                  <a:schemeClr val="tx1"/>
                </a:solidFill>
                <a:latin typeface="Times New Roman" pitchFamily="18" charset="0"/>
              </a:defRPr>
            </a:lvl6pPr>
            <a:lvl7pPr marL="2746710" indent="-211285" defTabSz="912636" eaLnBrk="0" fontAlgn="base" hangingPunct="0">
              <a:spcBef>
                <a:spcPct val="0"/>
              </a:spcBef>
              <a:spcAft>
                <a:spcPct val="0"/>
              </a:spcAft>
              <a:defRPr sz="2200" b="1">
                <a:solidFill>
                  <a:schemeClr val="tx1"/>
                </a:solidFill>
                <a:latin typeface="Times New Roman" pitchFamily="18" charset="0"/>
              </a:defRPr>
            </a:lvl7pPr>
            <a:lvl8pPr marL="3169281" indent="-211285" defTabSz="912636" eaLnBrk="0" fontAlgn="base" hangingPunct="0">
              <a:spcBef>
                <a:spcPct val="0"/>
              </a:spcBef>
              <a:spcAft>
                <a:spcPct val="0"/>
              </a:spcAft>
              <a:defRPr sz="2200" b="1">
                <a:solidFill>
                  <a:schemeClr val="tx1"/>
                </a:solidFill>
                <a:latin typeface="Times New Roman" pitchFamily="18" charset="0"/>
              </a:defRPr>
            </a:lvl8pPr>
            <a:lvl9pPr marL="3591852" indent="-211285" defTabSz="912636" eaLnBrk="0" fontAlgn="base" hangingPunct="0">
              <a:spcBef>
                <a:spcPct val="0"/>
              </a:spcBef>
              <a:spcAft>
                <a:spcPct val="0"/>
              </a:spcAft>
              <a:defRPr sz="2200" b="1">
                <a:solidFill>
                  <a:schemeClr val="tx1"/>
                </a:solidFill>
                <a:latin typeface="Times New Roman" pitchFamily="18" charset="0"/>
              </a:defRPr>
            </a:lvl9pPr>
          </a:lstStyle>
          <a:p>
            <a:pPr eaLnBrk="1" hangingPunct="1"/>
            <a:fld id="{7C064D9A-4DD5-4C5E-A632-D163EE4058F8}" type="slidenum">
              <a:rPr lang="en-GB" sz="1200" b="0">
                <a:solidFill>
                  <a:srgbClr val="1F497D"/>
                </a:solidFill>
                <a:latin typeface="Arial"/>
              </a:rPr>
              <a:pPr eaLnBrk="1" hangingPunct="1"/>
              <a:t>10</a:t>
            </a:fld>
            <a:endParaRPr lang="en-GB" sz="1200" b="0">
              <a:solidFill>
                <a:srgbClr val="1F497D"/>
              </a:solidFill>
              <a:latin typeface="Arial"/>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smtClean="0"/>
          </a:p>
        </p:txBody>
      </p:sp>
      <p:sp>
        <p:nvSpPr>
          <p:cNvPr id="4" name="Fußzeilenplatzhalter 3"/>
          <p:cNvSpPr>
            <a:spLocks noGrp="1"/>
          </p:cNvSpPr>
          <p:nvPr>
            <p:ph type="ftr" sz="quarter" idx="4"/>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7A75DAF5-4C2E-4B72-8E36-3371F5FCA63C}" type="slidenum">
              <a:rPr lang="de-DE" smtClean="0"/>
              <a:pPr>
                <a:defRPr/>
              </a:pPr>
              <a:t>12</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a:ln/>
        </p:spPr>
      </p:sp>
      <p:sp>
        <p:nvSpPr>
          <p:cNvPr id="58371" name="Notizenplatzhalter 2"/>
          <p:cNvSpPr>
            <a:spLocks noGrp="1"/>
          </p:cNvSpPr>
          <p:nvPr>
            <p:ph type="body" idx="1"/>
          </p:nvPr>
        </p:nvSpPr>
        <p:spPr>
          <a:noFill/>
        </p:spPr>
        <p:txBody>
          <a:bodyPr/>
          <a:lstStyle/>
          <a:p>
            <a:endParaRPr lang="de-DE" smtClean="0">
              <a:latin typeface="Arial" pitchFamily="34" charset="0"/>
              <a:cs typeface="Arial" pitchFamily="34" charset="0"/>
            </a:endParaRPr>
          </a:p>
        </p:txBody>
      </p:sp>
      <p:sp>
        <p:nvSpPr>
          <p:cNvPr id="58372" name="Foliennummernplatzhalter 3"/>
          <p:cNvSpPr>
            <a:spLocks noGrp="1"/>
          </p:cNvSpPr>
          <p:nvPr>
            <p:ph type="sldNum" sz="quarter" idx="5"/>
          </p:nvPr>
        </p:nvSpPr>
        <p:spPr>
          <a:noFill/>
        </p:spPr>
        <p:txBody>
          <a:bodyPr/>
          <a:lstStyle>
            <a:lvl1pPr eaLnBrk="0" hangingPunct="0">
              <a:defRPr sz="1100">
                <a:solidFill>
                  <a:schemeClr val="tx1"/>
                </a:solidFill>
                <a:latin typeface="Arial" pitchFamily="34" charset="0"/>
                <a:cs typeface="Arial" pitchFamily="34" charset="0"/>
              </a:defRPr>
            </a:lvl1pPr>
            <a:lvl2pPr marL="686816" indent="-264160" eaLnBrk="0" hangingPunct="0">
              <a:defRPr sz="1100">
                <a:solidFill>
                  <a:schemeClr val="tx1"/>
                </a:solidFill>
                <a:latin typeface="Arial" pitchFamily="34" charset="0"/>
                <a:cs typeface="Arial" pitchFamily="34" charset="0"/>
              </a:defRPr>
            </a:lvl2pPr>
            <a:lvl3pPr marL="1056640" indent="-211328" eaLnBrk="0" hangingPunct="0">
              <a:defRPr sz="1100">
                <a:solidFill>
                  <a:schemeClr val="tx1"/>
                </a:solidFill>
                <a:latin typeface="Arial" pitchFamily="34" charset="0"/>
                <a:cs typeface="Arial" pitchFamily="34" charset="0"/>
              </a:defRPr>
            </a:lvl3pPr>
            <a:lvl4pPr marL="1479295" indent="-211328" eaLnBrk="0" hangingPunct="0">
              <a:defRPr sz="1100">
                <a:solidFill>
                  <a:schemeClr val="tx1"/>
                </a:solidFill>
                <a:latin typeface="Arial" pitchFamily="34" charset="0"/>
                <a:cs typeface="Arial" pitchFamily="34" charset="0"/>
              </a:defRPr>
            </a:lvl4pPr>
            <a:lvl5pPr marL="1901951" indent="-211328" eaLnBrk="0" hangingPunct="0">
              <a:defRPr sz="1100">
                <a:solidFill>
                  <a:schemeClr val="tx1"/>
                </a:solidFill>
                <a:latin typeface="Arial" pitchFamily="34" charset="0"/>
                <a:cs typeface="Arial" pitchFamily="34" charset="0"/>
              </a:defRPr>
            </a:lvl5pPr>
            <a:lvl6pPr marL="2324606" indent="-211328" eaLnBrk="0" fontAlgn="base" hangingPunct="0">
              <a:spcBef>
                <a:spcPct val="0"/>
              </a:spcBef>
              <a:spcAft>
                <a:spcPct val="0"/>
              </a:spcAft>
              <a:defRPr sz="1100">
                <a:solidFill>
                  <a:schemeClr val="tx1"/>
                </a:solidFill>
                <a:latin typeface="Arial" pitchFamily="34" charset="0"/>
                <a:cs typeface="Arial" pitchFamily="34" charset="0"/>
              </a:defRPr>
            </a:lvl6pPr>
            <a:lvl7pPr marL="2747262" indent="-211328" eaLnBrk="0" fontAlgn="base" hangingPunct="0">
              <a:spcBef>
                <a:spcPct val="0"/>
              </a:spcBef>
              <a:spcAft>
                <a:spcPct val="0"/>
              </a:spcAft>
              <a:defRPr sz="1100">
                <a:solidFill>
                  <a:schemeClr val="tx1"/>
                </a:solidFill>
                <a:latin typeface="Arial" pitchFamily="34" charset="0"/>
                <a:cs typeface="Arial" pitchFamily="34" charset="0"/>
              </a:defRPr>
            </a:lvl7pPr>
            <a:lvl8pPr marL="3169918" indent="-211328" eaLnBrk="0" fontAlgn="base" hangingPunct="0">
              <a:spcBef>
                <a:spcPct val="0"/>
              </a:spcBef>
              <a:spcAft>
                <a:spcPct val="0"/>
              </a:spcAft>
              <a:defRPr sz="1100">
                <a:solidFill>
                  <a:schemeClr val="tx1"/>
                </a:solidFill>
                <a:latin typeface="Arial" pitchFamily="34" charset="0"/>
                <a:cs typeface="Arial" pitchFamily="34" charset="0"/>
              </a:defRPr>
            </a:lvl8pPr>
            <a:lvl9pPr marL="3592574" indent="-211328"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fld id="{106F1E6B-CB5C-4A52-831D-5307B7CB4D15}" type="slidenum">
              <a:rPr lang="en-US" smtClean="0"/>
              <a:pPr eaLnBrk="1" hangingPunct="1"/>
              <a:t>14</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2.xml"/><Relationship Id="rId5" Type="http://schemas.openxmlformats.org/officeDocument/2006/relationships/tags" Target="../tags/tag110.xml"/><Relationship Id="rId4"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8.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Master" Target="../slideMasters/slideMaster2.xml"/><Relationship Id="rId4" Type="http://schemas.openxmlformats.org/officeDocument/2006/relationships/tags" Target="../tags/tag12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2.xml"/><Relationship Id="rId4" Type="http://schemas.openxmlformats.org/officeDocument/2006/relationships/tags" Target="../tags/tag22.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slideMaster" Target="../slideMasters/slideMaster2.xml"/><Relationship Id="rId5" Type="http://schemas.openxmlformats.org/officeDocument/2006/relationships/tags" Target="../tags/tag127.xml"/><Relationship Id="rId4" Type="http://schemas.openxmlformats.org/officeDocument/2006/relationships/tags" Target="../tags/tag12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slideMaster" Target="../slideMasters/slideMaster2.xml"/><Relationship Id="rId5" Type="http://schemas.openxmlformats.org/officeDocument/2006/relationships/tags" Target="../tags/tag132.xml"/><Relationship Id="rId4" Type="http://schemas.openxmlformats.org/officeDocument/2006/relationships/tags" Target="../tags/tag13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Master" Target="../slideMasters/slideMaster2.xml"/><Relationship Id="rId5" Type="http://schemas.openxmlformats.org/officeDocument/2006/relationships/tags" Target="../tags/tag137.xml"/><Relationship Id="rId4" Type="http://schemas.openxmlformats.org/officeDocument/2006/relationships/tags" Target="../tags/tag136.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52.xml"/><Relationship Id="rId7" Type="http://schemas.openxmlformats.org/officeDocument/2006/relationships/tags" Target="../tags/tag156.xml"/><Relationship Id="rId2" Type="http://schemas.openxmlformats.org/officeDocument/2006/relationships/tags" Target="../tags/tag151.xml"/><Relationship Id="rId1" Type="http://schemas.openxmlformats.org/officeDocument/2006/relationships/vmlDrawing" Target="../drawings/vmlDrawing3.vml"/><Relationship Id="rId6" Type="http://schemas.openxmlformats.org/officeDocument/2006/relationships/tags" Target="../tags/tag155.xml"/><Relationship Id="rId5" Type="http://schemas.openxmlformats.org/officeDocument/2006/relationships/tags" Target="../tags/tag154.xml"/><Relationship Id="rId10" Type="http://schemas.openxmlformats.org/officeDocument/2006/relationships/image" Target="../media/image8.emf"/><Relationship Id="rId4" Type="http://schemas.openxmlformats.org/officeDocument/2006/relationships/tags" Target="../tags/tag153.xml"/><Relationship Id="rId9" Type="http://schemas.openxmlformats.org/officeDocument/2006/relationships/oleObject" Target="../embeddings/oleObject3.bin"/></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167.xml"/><Relationship Id="rId7"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vmlDrawing" Target="../drawings/vmlDrawing5.v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vmlDrawing" Target="../drawings/vmlDrawing6.v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8.emf"/><Relationship Id="rId4" Type="http://schemas.openxmlformats.org/officeDocument/2006/relationships/tags" Target="../tags/tag173.xml"/><Relationship Id="rId9"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183.xml"/><Relationship Id="rId3" Type="http://schemas.openxmlformats.org/officeDocument/2006/relationships/tags" Target="../tags/tag178.xml"/><Relationship Id="rId7" Type="http://schemas.openxmlformats.org/officeDocument/2006/relationships/tags" Target="../tags/tag182.xml"/><Relationship Id="rId2" Type="http://schemas.openxmlformats.org/officeDocument/2006/relationships/tags" Target="../tags/tag177.xml"/><Relationship Id="rId1" Type="http://schemas.openxmlformats.org/officeDocument/2006/relationships/vmlDrawing" Target="../drawings/vmlDrawing7.vml"/><Relationship Id="rId6" Type="http://schemas.openxmlformats.org/officeDocument/2006/relationships/tags" Target="../tags/tag181.xml"/><Relationship Id="rId11" Type="http://schemas.openxmlformats.org/officeDocument/2006/relationships/image" Target="../media/image8.emf"/><Relationship Id="rId5" Type="http://schemas.openxmlformats.org/officeDocument/2006/relationships/tags" Target="../tags/tag180.xml"/><Relationship Id="rId10" Type="http://schemas.openxmlformats.org/officeDocument/2006/relationships/oleObject" Target="../embeddings/oleObject7.bin"/><Relationship Id="rId4" Type="http://schemas.openxmlformats.org/officeDocument/2006/relationships/tags" Target="../tags/tag179.xml"/><Relationship Id="rId9"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90.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vmlDrawing" Target="../drawings/vmlDrawing8.vml"/><Relationship Id="rId6" Type="http://schemas.openxmlformats.org/officeDocument/2006/relationships/tags" Target="../tags/tag188.xml"/><Relationship Id="rId11" Type="http://schemas.openxmlformats.org/officeDocument/2006/relationships/image" Target="../media/image8.emf"/><Relationship Id="rId5" Type="http://schemas.openxmlformats.org/officeDocument/2006/relationships/tags" Target="../tags/tag187.xml"/><Relationship Id="rId10" Type="http://schemas.openxmlformats.org/officeDocument/2006/relationships/oleObject" Target="../embeddings/oleObject8.bin"/><Relationship Id="rId4" Type="http://schemas.openxmlformats.org/officeDocument/2006/relationships/tags" Target="../tags/tag186.xml"/><Relationship Id="rId9"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97.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vmlDrawing" Target="../drawings/vmlDrawing9.vml"/><Relationship Id="rId6" Type="http://schemas.openxmlformats.org/officeDocument/2006/relationships/tags" Target="../tags/tag195.xml"/><Relationship Id="rId11" Type="http://schemas.openxmlformats.org/officeDocument/2006/relationships/image" Target="../media/image8.emf"/><Relationship Id="rId5" Type="http://schemas.openxmlformats.org/officeDocument/2006/relationships/tags" Target="../tags/tag194.xml"/><Relationship Id="rId10" Type="http://schemas.openxmlformats.org/officeDocument/2006/relationships/oleObject" Target="../embeddings/oleObject9.bin"/><Relationship Id="rId4" Type="http://schemas.openxmlformats.org/officeDocument/2006/relationships/tags" Target="../tags/tag193.xml"/><Relationship Id="rId9"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vmlDrawing" Target="../drawings/vmlDrawing10.vml"/><Relationship Id="rId6" Type="http://schemas.openxmlformats.org/officeDocument/2006/relationships/tags" Target="../tags/tag202.xml"/><Relationship Id="rId11" Type="http://schemas.openxmlformats.org/officeDocument/2006/relationships/image" Target="../media/image8.emf"/><Relationship Id="rId5" Type="http://schemas.openxmlformats.org/officeDocument/2006/relationships/tags" Target="../tags/tag201.xml"/><Relationship Id="rId10" Type="http://schemas.openxmlformats.org/officeDocument/2006/relationships/oleObject" Target="../embeddings/oleObject10.bin"/><Relationship Id="rId4" Type="http://schemas.openxmlformats.org/officeDocument/2006/relationships/tags" Target="../tags/tag200.xml"/><Relationship Id="rId9"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2" Type="http://schemas.openxmlformats.org/officeDocument/2006/relationships/tags" Target="../tags/tag205.xml"/><Relationship Id="rId1" Type="http://schemas.openxmlformats.org/officeDocument/2006/relationships/vmlDrawing" Target="../drawings/vmlDrawing11.vml"/><Relationship Id="rId6" Type="http://schemas.openxmlformats.org/officeDocument/2006/relationships/tags" Target="../tags/tag209.xml"/><Relationship Id="rId11" Type="http://schemas.openxmlformats.org/officeDocument/2006/relationships/image" Target="../media/image8.emf"/><Relationship Id="rId5" Type="http://schemas.openxmlformats.org/officeDocument/2006/relationships/tags" Target="../tags/tag208.xml"/><Relationship Id="rId10" Type="http://schemas.openxmlformats.org/officeDocument/2006/relationships/oleObject" Target="../embeddings/oleObject11.bin"/><Relationship Id="rId4" Type="http://schemas.openxmlformats.org/officeDocument/2006/relationships/tags" Target="../tags/tag207.xml"/><Relationship Id="rId9"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image" Target="../media/image8.emf"/><Relationship Id="rId2" Type="http://schemas.openxmlformats.org/officeDocument/2006/relationships/tags" Target="../tags/tag212.xml"/><Relationship Id="rId1" Type="http://schemas.openxmlformats.org/officeDocument/2006/relationships/vmlDrawing" Target="../drawings/vmlDrawing12.vml"/><Relationship Id="rId6" Type="http://schemas.openxmlformats.org/officeDocument/2006/relationships/tags" Target="../tags/tag216.xml"/><Relationship Id="rId11" Type="http://schemas.openxmlformats.org/officeDocument/2006/relationships/oleObject" Target="../embeddings/oleObject12.bin"/><Relationship Id="rId5" Type="http://schemas.openxmlformats.org/officeDocument/2006/relationships/tags" Target="../tags/tag215.xml"/><Relationship Id="rId10" Type="http://schemas.openxmlformats.org/officeDocument/2006/relationships/slideMaster" Target="../slideMasters/slideMaster4.xml"/><Relationship Id="rId4" Type="http://schemas.openxmlformats.org/officeDocument/2006/relationships/tags" Target="../tags/tag214.xml"/><Relationship Id="rId9" Type="http://schemas.openxmlformats.org/officeDocument/2006/relationships/tags" Target="../tags/tag219.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vmlDrawing" Target="../drawings/vmlDrawing13.vml"/><Relationship Id="rId6" Type="http://schemas.openxmlformats.org/officeDocument/2006/relationships/tags" Target="../tags/tag224.xml"/><Relationship Id="rId11" Type="http://schemas.openxmlformats.org/officeDocument/2006/relationships/image" Target="../media/image8.emf"/><Relationship Id="rId5" Type="http://schemas.openxmlformats.org/officeDocument/2006/relationships/tags" Target="../tags/tag223.xml"/><Relationship Id="rId10" Type="http://schemas.openxmlformats.org/officeDocument/2006/relationships/oleObject" Target="../embeddings/oleObject13.bin"/><Relationship Id="rId4" Type="http://schemas.openxmlformats.org/officeDocument/2006/relationships/tags" Target="../tags/tag222.xml"/><Relationship Id="rId9"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2" Type="http://schemas.openxmlformats.org/officeDocument/2006/relationships/tags" Target="../tags/tag227.xml"/><Relationship Id="rId1" Type="http://schemas.openxmlformats.org/officeDocument/2006/relationships/vmlDrawing" Target="../drawings/vmlDrawing14.vml"/><Relationship Id="rId6" Type="http://schemas.openxmlformats.org/officeDocument/2006/relationships/tags" Target="../tags/tag231.xml"/><Relationship Id="rId11" Type="http://schemas.openxmlformats.org/officeDocument/2006/relationships/image" Target="../media/image8.emf"/><Relationship Id="rId5" Type="http://schemas.openxmlformats.org/officeDocument/2006/relationships/tags" Target="../tags/tag230.xml"/><Relationship Id="rId10" Type="http://schemas.openxmlformats.org/officeDocument/2006/relationships/oleObject" Target="../embeddings/oleObject14.bin"/><Relationship Id="rId4" Type="http://schemas.openxmlformats.org/officeDocument/2006/relationships/tags" Target="../tags/tag229.xml"/><Relationship Id="rId9"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40.xml"/><Relationship Id="rId3" Type="http://schemas.openxmlformats.org/officeDocument/2006/relationships/tags" Target="../tags/tag235.xml"/><Relationship Id="rId7" Type="http://schemas.openxmlformats.org/officeDocument/2006/relationships/tags" Target="../tags/tag239.xml"/><Relationship Id="rId2" Type="http://schemas.openxmlformats.org/officeDocument/2006/relationships/tags" Target="../tags/tag234.xml"/><Relationship Id="rId1" Type="http://schemas.openxmlformats.org/officeDocument/2006/relationships/vmlDrawing" Target="../drawings/vmlDrawing15.vml"/><Relationship Id="rId6" Type="http://schemas.openxmlformats.org/officeDocument/2006/relationships/tags" Target="../tags/tag238.xml"/><Relationship Id="rId11" Type="http://schemas.openxmlformats.org/officeDocument/2006/relationships/image" Target="../media/image8.emf"/><Relationship Id="rId5" Type="http://schemas.openxmlformats.org/officeDocument/2006/relationships/tags" Target="../tags/tag237.xml"/><Relationship Id="rId10" Type="http://schemas.openxmlformats.org/officeDocument/2006/relationships/oleObject" Target="../embeddings/oleObject15.bin"/><Relationship Id="rId4" Type="http://schemas.openxmlformats.org/officeDocument/2006/relationships/tags" Target="../tags/tag236.xml"/><Relationship Id="rId9"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2" Type="http://schemas.openxmlformats.org/officeDocument/2006/relationships/tags" Target="../tags/tag241.xml"/><Relationship Id="rId1" Type="http://schemas.openxmlformats.org/officeDocument/2006/relationships/vmlDrawing" Target="../drawings/vmlDrawing16.vml"/><Relationship Id="rId6" Type="http://schemas.openxmlformats.org/officeDocument/2006/relationships/tags" Target="../tags/tag245.xml"/><Relationship Id="rId11" Type="http://schemas.openxmlformats.org/officeDocument/2006/relationships/image" Target="../media/image8.emf"/><Relationship Id="rId5" Type="http://schemas.openxmlformats.org/officeDocument/2006/relationships/tags" Target="../tags/tag244.xml"/><Relationship Id="rId10" Type="http://schemas.openxmlformats.org/officeDocument/2006/relationships/oleObject" Target="../embeddings/oleObject16.bin"/><Relationship Id="rId4" Type="http://schemas.openxmlformats.org/officeDocument/2006/relationships/tags" Target="../tags/tag243.xml"/><Relationship Id="rId9"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54.xml"/><Relationship Id="rId3" Type="http://schemas.openxmlformats.org/officeDocument/2006/relationships/tags" Target="../tags/tag249.xml"/><Relationship Id="rId7" Type="http://schemas.openxmlformats.org/officeDocument/2006/relationships/tags" Target="../tags/tag253.xml"/><Relationship Id="rId12" Type="http://schemas.openxmlformats.org/officeDocument/2006/relationships/image" Target="../media/image8.emf"/><Relationship Id="rId2" Type="http://schemas.openxmlformats.org/officeDocument/2006/relationships/tags" Target="../tags/tag248.xml"/><Relationship Id="rId1" Type="http://schemas.openxmlformats.org/officeDocument/2006/relationships/vmlDrawing" Target="../drawings/vmlDrawing17.vml"/><Relationship Id="rId6" Type="http://schemas.openxmlformats.org/officeDocument/2006/relationships/tags" Target="../tags/tag252.xml"/><Relationship Id="rId11" Type="http://schemas.openxmlformats.org/officeDocument/2006/relationships/oleObject" Target="../embeddings/oleObject17.bin"/><Relationship Id="rId5" Type="http://schemas.openxmlformats.org/officeDocument/2006/relationships/tags" Target="../tags/tag251.xml"/><Relationship Id="rId10" Type="http://schemas.openxmlformats.org/officeDocument/2006/relationships/slideMaster" Target="../slideMasters/slideMaster4.xml"/><Relationship Id="rId4" Type="http://schemas.openxmlformats.org/officeDocument/2006/relationships/tags" Target="../tags/tag250.xml"/><Relationship Id="rId9" Type="http://schemas.openxmlformats.org/officeDocument/2006/relationships/tags" Target="../tags/tag255.xm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62.xml"/><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image" Target="../media/image8.emf"/><Relationship Id="rId2" Type="http://schemas.openxmlformats.org/officeDocument/2006/relationships/tags" Target="../tags/tag256.xml"/><Relationship Id="rId1" Type="http://schemas.openxmlformats.org/officeDocument/2006/relationships/vmlDrawing" Target="../drawings/vmlDrawing18.vml"/><Relationship Id="rId6" Type="http://schemas.openxmlformats.org/officeDocument/2006/relationships/tags" Target="../tags/tag260.xml"/><Relationship Id="rId11" Type="http://schemas.openxmlformats.org/officeDocument/2006/relationships/oleObject" Target="../embeddings/oleObject18.bin"/><Relationship Id="rId5" Type="http://schemas.openxmlformats.org/officeDocument/2006/relationships/tags" Target="../tags/tag259.xml"/><Relationship Id="rId10" Type="http://schemas.openxmlformats.org/officeDocument/2006/relationships/slideMaster" Target="../slideMasters/slideMaster4.xml"/><Relationship Id="rId4" Type="http://schemas.openxmlformats.org/officeDocument/2006/relationships/tags" Target="../tags/tag258.xml"/><Relationship Id="rId9" Type="http://schemas.openxmlformats.org/officeDocument/2006/relationships/tags" Target="../tags/tag263.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65.xml"/><Relationship Id="rId7" Type="http://schemas.openxmlformats.org/officeDocument/2006/relationships/oleObject" Target="../embeddings/oleObject19.bin"/><Relationship Id="rId2" Type="http://schemas.openxmlformats.org/officeDocument/2006/relationships/tags" Target="../tags/tag264.xml"/><Relationship Id="rId1" Type="http://schemas.openxmlformats.org/officeDocument/2006/relationships/vmlDrawing" Target="../drawings/vmlDrawing19.vml"/><Relationship Id="rId6" Type="http://schemas.openxmlformats.org/officeDocument/2006/relationships/slideMaster" Target="../slideMasters/slideMaster4.xml"/><Relationship Id="rId5" Type="http://schemas.openxmlformats.org/officeDocument/2006/relationships/tags" Target="../tags/tag267.xml"/><Relationship Id="rId4" Type="http://schemas.openxmlformats.org/officeDocument/2006/relationships/tags" Target="../tags/tag266.xml"/></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69.xml"/><Relationship Id="rId7" Type="http://schemas.openxmlformats.org/officeDocument/2006/relationships/tags" Target="../tags/tag273.xml"/><Relationship Id="rId2" Type="http://schemas.openxmlformats.org/officeDocument/2006/relationships/tags" Target="../tags/tag268.xml"/><Relationship Id="rId1" Type="http://schemas.openxmlformats.org/officeDocument/2006/relationships/vmlDrawing" Target="../drawings/vmlDrawing20.vml"/><Relationship Id="rId6" Type="http://schemas.openxmlformats.org/officeDocument/2006/relationships/tags" Target="../tags/tag272.xml"/><Relationship Id="rId5" Type="http://schemas.openxmlformats.org/officeDocument/2006/relationships/tags" Target="../tags/tag271.xml"/><Relationship Id="rId10" Type="http://schemas.openxmlformats.org/officeDocument/2006/relationships/image" Target="../media/image8.emf"/><Relationship Id="rId4" Type="http://schemas.openxmlformats.org/officeDocument/2006/relationships/tags" Target="../tags/tag270.xml"/><Relationship Id="rId9" Type="http://schemas.openxmlformats.org/officeDocument/2006/relationships/oleObject" Target="../embeddings/oleObject20.bin"/></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280.xml"/><Relationship Id="rId13" Type="http://schemas.openxmlformats.org/officeDocument/2006/relationships/image" Target="../media/image8.emf"/><Relationship Id="rId3" Type="http://schemas.openxmlformats.org/officeDocument/2006/relationships/tags" Target="../tags/tag275.xml"/><Relationship Id="rId7" Type="http://schemas.openxmlformats.org/officeDocument/2006/relationships/tags" Target="../tags/tag279.xml"/><Relationship Id="rId12" Type="http://schemas.openxmlformats.org/officeDocument/2006/relationships/oleObject" Target="../embeddings/oleObject21.bin"/><Relationship Id="rId2" Type="http://schemas.openxmlformats.org/officeDocument/2006/relationships/tags" Target="../tags/tag274.xml"/><Relationship Id="rId1" Type="http://schemas.openxmlformats.org/officeDocument/2006/relationships/vmlDrawing" Target="../drawings/vmlDrawing21.vml"/><Relationship Id="rId6" Type="http://schemas.openxmlformats.org/officeDocument/2006/relationships/tags" Target="../tags/tag278.xml"/><Relationship Id="rId11" Type="http://schemas.openxmlformats.org/officeDocument/2006/relationships/slideMaster" Target="../slideMasters/slideMaster4.xml"/><Relationship Id="rId5" Type="http://schemas.openxmlformats.org/officeDocument/2006/relationships/tags" Target="../tags/tag277.xml"/><Relationship Id="rId10" Type="http://schemas.openxmlformats.org/officeDocument/2006/relationships/tags" Target="../tags/tag282.xml"/><Relationship Id="rId4" Type="http://schemas.openxmlformats.org/officeDocument/2006/relationships/tags" Target="../tags/tag276.xml"/><Relationship Id="rId9" Type="http://schemas.openxmlformats.org/officeDocument/2006/relationships/tags" Target="../tags/tag281.xml"/></Relationships>
</file>

<file path=ppt/slideLayouts/_rels/slideLayout5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284.xml"/><Relationship Id="rId7" Type="http://schemas.openxmlformats.org/officeDocument/2006/relationships/slideMaster" Target="../slideMasters/slideMaster4.xml"/><Relationship Id="rId2" Type="http://schemas.openxmlformats.org/officeDocument/2006/relationships/tags" Target="../tags/tag283.xml"/><Relationship Id="rId1" Type="http://schemas.openxmlformats.org/officeDocument/2006/relationships/vmlDrawing" Target="../drawings/vmlDrawing22.vml"/><Relationship Id="rId6" Type="http://schemas.openxmlformats.org/officeDocument/2006/relationships/tags" Target="../tags/tag287.xml"/><Relationship Id="rId5" Type="http://schemas.openxmlformats.org/officeDocument/2006/relationships/tags" Target="../tags/tag286.xml"/><Relationship Id="rId4" Type="http://schemas.openxmlformats.org/officeDocument/2006/relationships/tags" Target="../tags/tag285.xml"/><Relationship Id="rId9" Type="http://schemas.openxmlformats.org/officeDocument/2006/relationships/image" Target="../media/image8.emf"/></Relationships>
</file>

<file path=ppt/slideLayouts/_rels/slideLayout56.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89.xml"/><Relationship Id="rId7" Type="http://schemas.openxmlformats.org/officeDocument/2006/relationships/tags" Target="../tags/tag293.xml"/><Relationship Id="rId2" Type="http://schemas.openxmlformats.org/officeDocument/2006/relationships/tags" Target="../tags/tag288.xml"/><Relationship Id="rId1" Type="http://schemas.openxmlformats.org/officeDocument/2006/relationships/vmlDrawing" Target="../drawings/vmlDrawing23.vml"/><Relationship Id="rId6" Type="http://schemas.openxmlformats.org/officeDocument/2006/relationships/tags" Target="../tags/tag292.xml"/><Relationship Id="rId5" Type="http://schemas.openxmlformats.org/officeDocument/2006/relationships/tags" Target="../tags/tag291.xml"/><Relationship Id="rId10" Type="http://schemas.openxmlformats.org/officeDocument/2006/relationships/image" Target="../media/image8.emf"/><Relationship Id="rId4" Type="http://schemas.openxmlformats.org/officeDocument/2006/relationships/tags" Target="../tags/tag290.xml"/><Relationship Id="rId9" Type="http://schemas.openxmlformats.org/officeDocument/2006/relationships/oleObject" Target="../embeddings/oleObject23.bin"/></Relationships>
</file>

<file path=ppt/slideLayouts/_rels/slideLayout57.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95.xml"/><Relationship Id="rId7" Type="http://schemas.openxmlformats.org/officeDocument/2006/relationships/tags" Target="../tags/tag299.xml"/><Relationship Id="rId2" Type="http://schemas.openxmlformats.org/officeDocument/2006/relationships/tags" Target="../tags/tag294.xml"/><Relationship Id="rId1" Type="http://schemas.openxmlformats.org/officeDocument/2006/relationships/vmlDrawing" Target="../drawings/vmlDrawing24.vml"/><Relationship Id="rId6" Type="http://schemas.openxmlformats.org/officeDocument/2006/relationships/tags" Target="../tags/tag298.xml"/><Relationship Id="rId5" Type="http://schemas.openxmlformats.org/officeDocument/2006/relationships/tags" Target="../tags/tag297.xml"/><Relationship Id="rId10" Type="http://schemas.openxmlformats.org/officeDocument/2006/relationships/image" Target="../media/image8.emf"/><Relationship Id="rId4" Type="http://schemas.openxmlformats.org/officeDocument/2006/relationships/tags" Target="../tags/tag296.xml"/><Relationship Id="rId9" Type="http://schemas.openxmlformats.org/officeDocument/2006/relationships/oleObject" Target="../embeddings/oleObject24.bin"/></Relationships>
</file>

<file path=ppt/slideLayouts/_rels/slideLayout5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vmlDrawing" Target="../drawings/vmlDrawing25.vml"/><Relationship Id="rId6" Type="http://schemas.openxmlformats.org/officeDocument/2006/relationships/tags" Target="../tags/tag304.xml"/><Relationship Id="rId5" Type="http://schemas.openxmlformats.org/officeDocument/2006/relationships/tags" Target="../tags/tag303.xml"/><Relationship Id="rId10" Type="http://schemas.openxmlformats.org/officeDocument/2006/relationships/image" Target="../media/image8.emf"/><Relationship Id="rId4" Type="http://schemas.openxmlformats.org/officeDocument/2006/relationships/tags" Target="../tags/tag302.xml"/><Relationship Id="rId9" Type="http://schemas.openxmlformats.org/officeDocument/2006/relationships/oleObject" Target="../embeddings/oleObject25.bin"/></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12.xml"/><Relationship Id="rId3" Type="http://schemas.openxmlformats.org/officeDocument/2006/relationships/tags" Target="../tags/tag307.xml"/><Relationship Id="rId7" Type="http://schemas.openxmlformats.org/officeDocument/2006/relationships/tags" Target="../tags/tag311.xml"/><Relationship Id="rId2" Type="http://schemas.openxmlformats.org/officeDocument/2006/relationships/tags" Target="../tags/tag306.xml"/><Relationship Id="rId1" Type="http://schemas.openxmlformats.org/officeDocument/2006/relationships/vmlDrawing" Target="../drawings/vmlDrawing26.vml"/><Relationship Id="rId6" Type="http://schemas.openxmlformats.org/officeDocument/2006/relationships/tags" Target="../tags/tag310.xml"/><Relationship Id="rId11" Type="http://schemas.openxmlformats.org/officeDocument/2006/relationships/image" Target="../media/image8.emf"/><Relationship Id="rId5" Type="http://schemas.openxmlformats.org/officeDocument/2006/relationships/tags" Target="../tags/tag309.xml"/><Relationship Id="rId10" Type="http://schemas.openxmlformats.org/officeDocument/2006/relationships/oleObject" Target="../embeddings/oleObject26.bin"/><Relationship Id="rId4" Type="http://schemas.openxmlformats.org/officeDocument/2006/relationships/tags" Target="../tags/tag308.xml"/><Relationship Id="rId9"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19.xml"/><Relationship Id="rId3" Type="http://schemas.openxmlformats.org/officeDocument/2006/relationships/tags" Target="../tags/tag314.xml"/><Relationship Id="rId7" Type="http://schemas.openxmlformats.org/officeDocument/2006/relationships/tags" Target="../tags/tag318.xml"/><Relationship Id="rId2" Type="http://schemas.openxmlformats.org/officeDocument/2006/relationships/tags" Target="../tags/tag313.xml"/><Relationship Id="rId1" Type="http://schemas.openxmlformats.org/officeDocument/2006/relationships/vmlDrawing" Target="../drawings/vmlDrawing27.vml"/><Relationship Id="rId6" Type="http://schemas.openxmlformats.org/officeDocument/2006/relationships/tags" Target="../tags/tag317.xml"/><Relationship Id="rId11" Type="http://schemas.openxmlformats.org/officeDocument/2006/relationships/image" Target="../media/image8.emf"/><Relationship Id="rId5" Type="http://schemas.openxmlformats.org/officeDocument/2006/relationships/tags" Target="../tags/tag316.xml"/><Relationship Id="rId10" Type="http://schemas.openxmlformats.org/officeDocument/2006/relationships/oleObject" Target="../embeddings/oleObject27.bin"/><Relationship Id="rId4" Type="http://schemas.openxmlformats.org/officeDocument/2006/relationships/tags" Target="../tags/tag315.xml"/><Relationship Id="rId9"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330.xml"/><Relationship Id="rId7" Type="http://schemas.openxmlformats.org/officeDocument/2006/relationships/slideMaster" Target="../slideMasters/slideMaster5.xml"/><Relationship Id="rId2" Type="http://schemas.openxmlformats.org/officeDocument/2006/relationships/tags" Target="../tags/tag329.xml"/><Relationship Id="rId1" Type="http://schemas.openxmlformats.org/officeDocument/2006/relationships/vmlDrawing" Target="../drawings/vmlDrawing29.v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9" Type="http://schemas.openxmlformats.org/officeDocument/2006/relationships/image" Target="../media/image8.emf"/></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35.xml"/><Relationship Id="rId7" Type="http://schemas.openxmlformats.org/officeDocument/2006/relationships/tags" Target="../tags/tag339.xml"/><Relationship Id="rId2" Type="http://schemas.openxmlformats.org/officeDocument/2006/relationships/tags" Target="../tags/tag334.xml"/><Relationship Id="rId1" Type="http://schemas.openxmlformats.org/officeDocument/2006/relationships/vmlDrawing" Target="../drawings/vmlDrawing30.vml"/><Relationship Id="rId6" Type="http://schemas.openxmlformats.org/officeDocument/2006/relationships/tags" Target="../tags/tag338.xml"/><Relationship Id="rId5" Type="http://schemas.openxmlformats.org/officeDocument/2006/relationships/tags" Target="../tags/tag337.xml"/><Relationship Id="rId10" Type="http://schemas.openxmlformats.org/officeDocument/2006/relationships/image" Target="../media/image8.emf"/><Relationship Id="rId4" Type="http://schemas.openxmlformats.org/officeDocument/2006/relationships/tags" Target="../tags/tag336.xml"/><Relationship Id="rId9" Type="http://schemas.openxmlformats.org/officeDocument/2006/relationships/oleObject" Target="../embeddings/oleObject30.bin"/></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346.xml"/><Relationship Id="rId3" Type="http://schemas.openxmlformats.org/officeDocument/2006/relationships/tags" Target="../tags/tag341.xml"/><Relationship Id="rId7" Type="http://schemas.openxmlformats.org/officeDocument/2006/relationships/tags" Target="../tags/tag345.xml"/><Relationship Id="rId2" Type="http://schemas.openxmlformats.org/officeDocument/2006/relationships/tags" Target="../tags/tag340.xml"/><Relationship Id="rId1" Type="http://schemas.openxmlformats.org/officeDocument/2006/relationships/vmlDrawing" Target="../drawings/vmlDrawing31.vml"/><Relationship Id="rId6" Type="http://schemas.openxmlformats.org/officeDocument/2006/relationships/tags" Target="../tags/tag344.xml"/><Relationship Id="rId11" Type="http://schemas.openxmlformats.org/officeDocument/2006/relationships/image" Target="../media/image8.emf"/><Relationship Id="rId5" Type="http://schemas.openxmlformats.org/officeDocument/2006/relationships/tags" Target="../tags/tag343.xml"/><Relationship Id="rId10" Type="http://schemas.openxmlformats.org/officeDocument/2006/relationships/oleObject" Target="../embeddings/oleObject31.bin"/><Relationship Id="rId4" Type="http://schemas.openxmlformats.org/officeDocument/2006/relationships/tags" Target="../tags/tag342.xml"/><Relationship Id="rId9"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2" Type="http://schemas.openxmlformats.org/officeDocument/2006/relationships/tags" Target="../tags/tag347.xml"/><Relationship Id="rId1" Type="http://schemas.openxmlformats.org/officeDocument/2006/relationships/vmlDrawing" Target="../drawings/vmlDrawing32.vml"/><Relationship Id="rId6" Type="http://schemas.openxmlformats.org/officeDocument/2006/relationships/tags" Target="../tags/tag351.xml"/><Relationship Id="rId11" Type="http://schemas.openxmlformats.org/officeDocument/2006/relationships/image" Target="../media/image8.emf"/><Relationship Id="rId5" Type="http://schemas.openxmlformats.org/officeDocument/2006/relationships/tags" Target="../tags/tag350.xml"/><Relationship Id="rId10" Type="http://schemas.openxmlformats.org/officeDocument/2006/relationships/oleObject" Target="../embeddings/oleObject32.bin"/><Relationship Id="rId4" Type="http://schemas.openxmlformats.org/officeDocument/2006/relationships/tags" Target="../tags/tag349.xml"/><Relationship Id="rId9"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360.xml"/><Relationship Id="rId3" Type="http://schemas.openxmlformats.org/officeDocument/2006/relationships/tags" Target="../tags/tag355.xml"/><Relationship Id="rId7" Type="http://schemas.openxmlformats.org/officeDocument/2006/relationships/tags" Target="../tags/tag359.xml"/><Relationship Id="rId2" Type="http://schemas.openxmlformats.org/officeDocument/2006/relationships/tags" Target="../tags/tag354.xml"/><Relationship Id="rId1" Type="http://schemas.openxmlformats.org/officeDocument/2006/relationships/vmlDrawing" Target="../drawings/vmlDrawing33.vml"/><Relationship Id="rId6" Type="http://schemas.openxmlformats.org/officeDocument/2006/relationships/tags" Target="../tags/tag358.xml"/><Relationship Id="rId11" Type="http://schemas.openxmlformats.org/officeDocument/2006/relationships/image" Target="../media/image8.emf"/><Relationship Id="rId5" Type="http://schemas.openxmlformats.org/officeDocument/2006/relationships/tags" Target="../tags/tag357.xml"/><Relationship Id="rId10" Type="http://schemas.openxmlformats.org/officeDocument/2006/relationships/oleObject" Target="../embeddings/oleObject33.bin"/><Relationship Id="rId4" Type="http://schemas.openxmlformats.org/officeDocument/2006/relationships/tags" Target="../tags/tag356.xml"/><Relationship Id="rId9"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367.xml"/><Relationship Id="rId3" Type="http://schemas.openxmlformats.org/officeDocument/2006/relationships/tags" Target="../tags/tag362.xml"/><Relationship Id="rId7" Type="http://schemas.openxmlformats.org/officeDocument/2006/relationships/tags" Target="../tags/tag366.xml"/><Relationship Id="rId2" Type="http://schemas.openxmlformats.org/officeDocument/2006/relationships/tags" Target="../tags/tag361.xml"/><Relationship Id="rId1" Type="http://schemas.openxmlformats.org/officeDocument/2006/relationships/vmlDrawing" Target="../drawings/vmlDrawing34.vml"/><Relationship Id="rId6" Type="http://schemas.openxmlformats.org/officeDocument/2006/relationships/tags" Target="../tags/tag365.xml"/><Relationship Id="rId11" Type="http://schemas.openxmlformats.org/officeDocument/2006/relationships/image" Target="../media/image8.emf"/><Relationship Id="rId5" Type="http://schemas.openxmlformats.org/officeDocument/2006/relationships/tags" Target="../tags/tag364.xml"/><Relationship Id="rId10" Type="http://schemas.openxmlformats.org/officeDocument/2006/relationships/oleObject" Target="../embeddings/oleObject34.bin"/><Relationship Id="rId4" Type="http://schemas.openxmlformats.org/officeDocument/2006/relationships/tags" Target="../tags/tag363.xml"/><Relationship Id="rId9"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tags" Target="../tags/tag374.xml"/><Relationship Id="rId3" Type="http://schemas.openxmlformats.org/officeDocument/2006/relationships/tags" Target="../tags/tag369.xml"/><Relationship Id="rId7" Type="http://schemas.openxmlformats.org/officeDocument/2006/relationships/tags" Target="../tags/tag373.xml"/><Relationship Id="rId2" Type="http://schemas.openxmlformats.org/officeDocument/2006/relationships/tags" Target="../tags/tag368.xml"/><Relationship Id="rId1" Type="http://schemas.openxmlformats.org/officeDocument/2006/relationships/vmlDrawing" Target="../drawings/vmlDrawing35.vml"/><Relationship Id="rId6" Type="http://schemas.openxmlformats.org/officeDocument/2006/relationships/tags" Target="../tags/tag372.xml"/><Relationship Id="rId11" Type="http://schemas.openxmlformats.org/officeDocument/2006/relationships/image" Target="../media/image8.emf"/><Relationship Id="rId5" Type="http://schemas.openxmlformats.org/officeDocument/2006/relationships/tags" Target="../tags/tag371.xml"/><Relationship Id="rId10" Type="http://schemas.openxmlformats.org/officeDocument/2006/relationships/oleObject" Target="../embeddings/oleObject35.bin"/><Relationship Id="rId4" Type="http://schemas.openxmlformats.org/officeDocument/2006/relationships/tags" Target="../tags/tag370.xml"/><Relationship Id="rId9"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image" Target="../media/image8.emf"/><Relationship Id="rId2" Type="http://schemas.openxmlformats.org/officeDocument/2006/relationships/tags" Target="../tags/tag375.xml"/><Relationship Id="rId1" Type="http://schemas.openxmlformats.org/officeDocument/2006/relationships/vmlDrawing" Target="../drawings/vmlDrawing36.vml"/><Relationship Id="rId6" Type="http://schemas.openxmlformats.org/officeDocument/2006/relationships/tags" Target="../tags/tag379.xml"/><Relationship Id="rId11" Type="http://schemas.openxmlformats.org/officeDocument/2006/relationships/oleObject" Target="../embeddings/oleObject36.bin"/><Relationship Id="rId5" Type="http://schemas.openxmlformats.org/officeDocument/2006/relationships/tags" Target="../tags/tag378.xml"/><Relationship Id="rId10" Type="http://schemas.openxmlformats.org/officeDocument/2006/relationships/slideMaster" Target="../slideMasters/slideMaster5.xml"/><Relationship Id="rId4" Type="http://schemas.openxmlformats.org/officeDocument/2006/relationships/tags" Target="../tags/tag377.xml"/><Relationship Id="rId9" Type="http://schemas.openxmlformats.org/officeDocument/2006/relationships/tags" Target="../tags/tag382.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389.xml"/><Relationship Id="rId3" Type="http://schemas.openxmlformats.org/officeDocument/2006/relationships/tags" Target="../tags/tag384.xml"/><Relationship Id="rId7" Type="http://schemas.openxmlformats.org/officeDocument/2006/relationships/tags" Target="../tags/tag388.xml"/><Relationship Id="rId2" Type="http://schemas.openxmlformats.org/officeDocument/2006/relationships/tags" Target="../tags/tag383.xml"/><Relationship Id="rId1" Type="http://schemas.openxmlformats.org/officeDocument/2006/relationships/vmlDrawing" Target="../drawings/vmlDrawing37.vml"/><Relationship Id="rId6" Type="http://schemas.openxmlformats.org/officeDocument/2006/relationships/tags" Target="../tags/tag387.xml"/><Relationship Id="rId11" Type="http://schemas.openxmlformats.org/officeDocument/2006/relationships/image" Target="../media/image8.emf"/><Relationship Id="rId5" Type="http://schemas.openxmlformats.org/officeDocument/2006/relationships/tags" Target="../tags/tag386.xml"/><Relationship Id="rId10" Type="http://schemas.openxmlformats.org/officeDocument/2006/relationships/oleObject" Target="../embeddings/oleObject37.bin"/><Relationship Id="rId4" Type="http://schemas.openxmlformats.org/officeDocument/2006/relationships/tags" Target="../tags/tag385.xml"/><Relationship Id="rId9"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396.xml"/><Relationship Id="rId3" Type="http://schemas.openxmlformats.org/officeDocument/2006/relationships/tags" Target="../tags/tag391.xml"/><Relationship Id="rId7" Type="http://schemas.openxmlformats.org/officeDocument/2006/relationships/tags" Target="../tags/tag395.xml"/><Relationship Id="rId2" Type="http://schemas.openxmlformats.org/officeDocument/2006/relationships/tags" Target="../tags/tag390.xml"/><Relationship Id="rId1" Type="http://schemas.openxmlformats.org/officeDocument/2006/relationships/vmlDrawing" Target="../drawings/vmlDrawing38.vml"/><Relationship Id="rId6" Type="http://schemas.openxmlformats.org/officeDocument/2006/relationships/tags" Target="../tags/tag394.xml"/><Relationship Id="rId11" Type="http://schemas.openxmlformats.org/officeDocument/2006/relationships/image" Target="../media/image8.emf"/><Relationship Id="rId5" Type="http://schemas.openxmlformats.org/officeDocument/2006/relationships/tags" Target="../tags/tag393.xml"/><Relationship Id="rId10" Type="http://schemas.openxmlformats.org/officeDocument/2006/relationships/oleObject" Target="../embeddings/oleObject38.bin"/><Relationship Id="rId4" Type="http://schemas.openxmlformats.org/officeDocument/2006/relationships/tags" Target="../tags/tag392.xml"/><Relationship Id="rId9"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03.xml"/><Relationship Id="rId3" Type="http://schemas.openxmlformats.org/officeDocument/2006/relationships/tags" Target="../tags/tag398.xml"/><Relationship Id="rId7" Type="http://schemas.openxmlformats.org/officeDocument/2006/relationships/tags" Target="../tags/tag402.xml"/><Relationship Id="rId2" Type="http://schemas.openxmlformats.org/officeDocument/2006/relationships/tags" Target="../tags/tag397.xml"/><Relationship Id="rId1" Type="http://schemas.openxmlformats.org/officeDocument/2006/relationships/vmlDrawing" Target="../drawings/vmlDrawing39.vml"/><Relationship Id="rId6" Type="http://schemas.openxmlformats.org/officeDocument/2006/relationships/tags" Target="../tags/tag401.xml"/><Relationship Id="rId11" Type="http://schemas.openxmlformats.org/officeDocument/2006/relationships/image" Target="../media/image8.emf"/><Relationship Id="rId5" Type="http://schemas.openxmlformats.org/officeDocument/2006/relationships/tags" Target="../tags/tag400.xml"/><Relationship Id="rId10" Type="http://schemas.openxmlformats.org/officeDocument/2006/relationships/oleObject" Target="../embeddings/oleObject39.bin"/><Relationship Id="rId4" Type="http://schemas.openxmlformats.org/officeDocument/2006/relationships/tags" Target="../tags/tag399.xml"/><Relationship Id="rId9"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410.xml"/><Relationship Id="rId3" Type="http://schemas.openxmlformats.org/officeDocument/2006/relationships/tags" Target="../tags/tag405.xml"/><Relationship Id="rId7" Type="http://schemas.openxmlformats.org/officeDocument/2006/relationships/tags" Target="../tags/tag409.xml"/><Relationship Id="rId2" Type="http://schemas.openxmlformats.org/officeDocument/2006/relationships/tags" Target="../tags/tag404.xml"/><Relationship Id="rId1" Type="http://schemas.openxmlformats.org/officeDocument/2006/relationships/vmlDrawing" Target="../drawings/vmlDrawing40.vml"/><Relationship Id="rId6" Type="http://schemas.openxmlformats.org/officeDocument/2006/relationships/tags" Target="../tags/tag408.xml"/><Relationship Id="rId11" Type="http://schemas.openxmlformats.org/officeDocument/2006/relationships/image" Target="../media/image8.emf"/><Relationship Id="rId5" Type="http://schemas.openxmlformats.org/officeDocument/2006/relationships/tags" Target="../tags/tag407.xml"/><Relationship Id="rId10" Type="http://schemas.openxmlformats.org/officeDocument/2006/relationships/oleObject" Target="../embeddings/oleObject40.bin"/><Relationship Id="rId4" Type="http://schemas.openxmlformats.org/officeDocument/2006/relationships/tags" Target="../tags/tag406.xml"/><Relationship Id="rId9"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openxmlformats.org/officeDocument/2006/relationships/tags" Target="../tags/tag417.xml"/><Relationship Id="rId3" Type="http://schemas.openxmlformats.org/officeDocument/2006/relationships/tags" Target="../tags/tag412.xml"/><Relationship Id="rId7" Type="http://schemas.openxmlformats.org/officeDocument/2006/relationships/tags" Target="../tags/tag416.xml"/><Relationship Id="rId12" Type="http://schemas.openxmlformats.org/officeDocument/2006/relationships/image" Target="../media/image8.emf"/><Relationship Id="rId2" Type="http://schemas.openxmlformats.org/officeDocument/2006/relationships/tags" Target="../tags/tag411.xml"/><Relationship Id="rId1" Type="http://schemas.openxmlformats.org/officeDocument/2006/relationships/vmlDrawing" Target="../drawings/vmlDrawing41.vml"/><Relationship Id="rId6" Type="http://schemas.openxmlformats.org/officeDocument/2006/relationships/tags" Target="../tags/tag415.xml"/><Relationship Id="rId11" Type="http://schemas.openxmlformats.org/officeDocument/2006/relationships/oleObject" Target="../embeddings/oleObject41.bin"/><Relationship Id="rId5" Type="http://schemas.openxmlformats.org/officeDocument/2006/relationships/tags" Target="../tags/tag414.xml"/><Relationship Id="rId10" Type="http://schemas.openxmlformats.org/officeDocument/2006/relationships/slideMaster" Target="../slideMasters/slideMaster5.xml"/><Relationship Id="rId4" Type="http://schemas.openxmlformats.org/officeDocument/2006/relationships/tags" Target="../tags/tag413.xml"/><Relationship Id="rId9" Type="http://schemas.openxmlformats.org/officeDocument/2006/relationships/tags" Target="../tags/tag418.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25.xml"/><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image" Target="../media/image8.emf"/><Relationship Id="rId2" Type="http://schemas.openxmlformats.org/officeDocument/2006/relationships/tags" Target="../tags/tag419.xml"/><Relationship Id="rId1" Type="http://schemas.openxmlformats.org/officeDocument/2006/relationships/vmlDrawing" Target="../drawings/vmlDrawing42.vml"/><Relationship Id="rId6" Type="http://schemas.openxmlformats.org/officeDocument/2006/relationships/tags" Target="../tags/tag423.xml"/><Relationship Id="rId11" Type="http://schemas.openxmlformats.org/officeDocument/2006/relationships/oleObject" Target="../embeddings/oleObject42.bin"/><Relationship Id="rId5" Type="http://schemas.openxmlformats.org/officeDocument/2006/relationships/tags" Target="../tags/tag422.xml"/><Relationship Id="rId10" Type="http://schemas.openxmlformats.org/officeDocument/2006/relationships/slideMaster" Target="../slideMasters/slideMaster5.xml"/><Relationship Id="rId4" Type="http://schemas.openxmlformats.org/officeDocument/2006/relationships/tags" Target="../tags/tag421.xml"/><Relationship Id="rId9" Type="http://schemas.openxmlformats.org/officeDocument/2006/relationships/tags" Target="../tags/tag426.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28.xml"/><Relationship Id="rId7" Type="http://schemas.openxmlformats.org/officeDocument/2006/relationships/oleObject" Target="../embeddings/oleObject43.bin"/><Relationship Id="rId2" Type="http://schemas.openxmlformats.org/officeDocument/2006/relationships/tags" Target="../tags/tag427.xml"/><Relationship Id="rId1" Type="http://schemas.openxmlformats.org/officeDocument/2006/relationships/vmlDrawing" Target="../drawings/vmlDrawing43.vml"/><Relationship Id="rId6" Type="http://schemas.openxmlformats.org/officeDocument/2006/relationships/slideMaster" Target="../slideMasters/slideMaster5.xml"/><Relationship Id="rId5" Type="http://schemas.openxmlformats.org/officeDocument/2006/relationships/tags" Target="../tags/tag430.xml"/><Relationship Id="rId4" Type="http://schemas.openxmlformats.org/officeDocument/2006/relationships/tags" Target="../tags/tag429.xml"/></Relationships>
</file>

<file path=ppt/slideLayouts/_rels/slideLayout76.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32.xml"/><Relationship Id="rId7" Type="http://schemas.openxmlformats.org/officeDocument/2006/relationships/tags" Target="../tags/tag436.xml"/><Relationship Id="rId2" Type="http://schemas.openxmlformats.org/officeDocument/2006/relationships/tags" Target="../tags/tag431.xml"/><Relationship Id="rId1" Type="http://schemas.openxmlformats.org/officeDocument/2006/relationships/vmlDrawing" Target="../drawings/vmlDrawing44.vml"/><Relationship Id="rId6" Type="http://schemas.openxmlformats.org/officeDocument/2006/relationships/tags" Target="../tags/tag435.xml"/><Relationship Id="rId5" Type="http://schemas.openxmlformats.org/officeDocument/2006/relationships/tags" Target="../tags/tag434.xml"/><Relationship Id="rId10" Type="http://schemas.openxmlformats.org/officeDocument/2006/relationships/image" Target="../media/image8.emf"/><Relationship Id="rId4" Type="http://schemas.openxmlformats.org/officeDocument/2006/relationships/tags" Target="../tags/tag433.xml"/><Relationship Id="rId9" Type="http://schemas.openxmlformats.org/officeDocument/2006/relationships/oleObject" Target="../embeddings/oleObject44.bin"/></Relationships>
</file>

<file path=ppt/slideLayouts/_rels/slideLayout77.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image" Target="../media/image8.emf"/><Relationship Id="rId3" Type="http://schemas.openxmlformats.org/officeDocument/2006/relationships/tags" Target="../tags/tag438.xml"/><Relationship Id="rId7" Type="http://schemas.openxmlformats.org/officeDocument/2006/relationships/tags" Target="../tags/tag442.xml"/><Relationship Id="rId12" Type="http://schemas.openxmlformats.org/officeDocument/2006/relationships/oleObject" Target="../embeddings/oleObject45.bin"/><Relationship Id="rId2" Type="http://schemas.openxmlformats.org/officeDocument/2006/relationships/tags" Target="../tags/tag437.xml"/><Relationship Id="rId1" Type="http://schemas.openxmlformats.org/officeDocument/2006/relationships/vmlDrawing" Target="../drawings/vmlDrawing45.vml"/><Relationship Id="rId6" Type="http://schemas.openxmlformats.org/officeDocument/2006/relationships/tags" Target="../tags/tag441.xml"/><Relationship Id="rId11" Type="http://schemas.openxmlformats.org/officeDocument/2006/relationships/slideMaster" Target="../slideMasters/slideMaster5.xml"/><Relationship Id="rId5" Type="http://schemas.openxmlformats.org/officeDocument/2006/relationships/tags" Target="../tags/tag440.xml"/><Relationship Id="rId10" Type="http://schemas.openxmlformats.org/officeDocument/2006/relationships/tags" Target="../tags/tag445.xml"/><Relationship Id="rId4" Type="http://schemas.openxmlformats.org/officeDocument/2006/relationships/tags" Target="../tags/tag439.xml"/><Relationship Id="rId9" Type="http://schemas.openxmlformats.org/officeDocument/2006/relationships/tags" Target="../tags/tag444.xml"/></Relationships>
</file>

<file path=ppt/slideLayouts/_rels/slideLayout78.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447.xml"/><Relationship Id="rId7" Type="http://schemas.openxmlformats.org/officeDocument/2006/relationships/slideMaster" Target="../slideMasters/slideMaster5.xml"/><Relationship Id="rId2" Type="http://schemas.openxmlformats.org/officeDocument/2006/relationships/tags" Target="../tags/tag446.xml"/><Relationship Id="rId1" Type="http://schemas.openxmlformats.org/officeDocument/2006/relationships/vmlDrawing" Target="../drawings/vmlDrawing46.v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9" Type="http://schemas.openxmlformats.org/officeDocument/2006/relationships/image" Target="../media/image8.emf"/></Relationships>
</file>

<file path=ppt/slideLayouts/_rels/slideLayout7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52.xml"/><Relationship Id="rId7" Type="http://schemas.openxmlformats.org/officeDocument/2006/relationships/tags" Target="../tags/tag456.xml"/><Relationship Id="rId2" Type="http://schemas.openxmlformats.org/officeDocument/2006/relationships/tags" Target="../tags/tag451.xml"/><Relationship Id="rId1" Type="http://schemas.openxmlformats.org/officeDocument/2006/relationships/vmlDrawing" Target="../drawings/vmlDrawing47.vml"/><Relationship Id="rId6" Type="http://schemas.openxmlformats.org/officeDocument/2006/relationships/tags" Target="../tags/tag455.xml"/><Relationship Id="rId5" Type="http://schemas.openxmlformats.org/officeDocument/2006/relationships/tags" Target="../tags/tag454.xml"/><Relationship Id="rId10" Type="http://schemas.openxmlformats.org/officeDocument/2006/relationships/image" Target="../media/image8.emf"/><Relationship Id="rId4" Type="http://schemas.openxmlformats.org/officeDocument/2006/relationships/tags" Target="../tags/tag453.xml"/><Relationship Id="rId9" Type="http://schemas.openxmlformats.org/officeDocument/2006/relationships/oleObject" Target="../embeddings/oleObject47.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Layouts/_rels/slideLayout80.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58.xml"/><Relationship Id="rId7" Type="http://schemas.openxmlformats.org/officeDocument/2006/relationships/tags" Target="../tags/tag462.xml"/><Relationship Id="rId2" Type="http://schemas.openxmlformats.org/officeDocument/2006/relationships/tags" Target="../tags/tag457.xml"/><Relationship Id="rId1" Type="http://schemas.openxmlformats.org/officeDocument/2006/relationships/vmlDrawing" Target="../drawings/vmlDrawing48.vml"/><Relationship Id="rId6" Type="http://schemas.openxmlformats.org/officeDocument/2006/relationships/tags" Target="../tags/tag461.xml"/><Relationship Id="rId5" Type="http://schemas.openxmlformats.org/officeDocument/2006/relationships/tags" Target="../tags/tag460.xml"/><Relationship Id="rId10" Type="http://schemas.openxmlformats.org/officeDocument/2006/relationships/image" Target="../media/image8.emf"/><Relationship Id="rId4" Type="http://schemas.openxmlformats.org/officeDocument/2006/relationships/tags" Target="../tags/tag459.xml"/><Relationship Id="rId9" Type="http://schemas.openxmlformats.org/officeDocument/2006/relationships/oleObject" Target="../embeddings/oleObject48.bin"/></Relationships>
</file>

<file path=ppt/slideLayouts/_rels/slideLayout8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464.xml"/><Relationship Id="rId7" Type="http://schemas.openxmlformats.org/officeDocument/2006/relationships/tags" Target="../tags/tag468.xml"/><Relationship Id="rId2" Type="http://schemas.openxmlformats.org/officeDocument/2006/relationships/tags" Target="../tags/tag463.xml"/><Relationship Id="rId1" Type="http://schemas.openxmlformats.org/officeDocument/2006/relationships/vmlDrawing" Target="../drawings/vmlDrawing49.vml"/><Relationship Id="rId6" Type="http://schemas.openxmlformats.org/officeDocument/2006/relationships/tags" Target="../tags/tag467.xml"/><Relationship Id="rId5" Type="http://schemas.openxmlformats.org/officeDocument/2006/relationships/tags" Target="../tags/tag466.xml"/><Relationship Id="rId10" Type="http://schemas.openxmlformats.org/officeDocument/2006/relationships/image" Target="../media/image8.emf"/><Relationship Id="rId4" Type="http://schemas.openxmlformats.org/officeDocument/2006/relationships/tags" Target="../tags/tag465.xml"/><Relationship Id="rId9" Type="http://schemas.openxmlformats.org/officeDocument/2006/relationships/oleObject" Target="../embeddings/oleObject49.bin"/></Relationships>
</file>

<file path=ppt/slideLayouts/_rels/slideLayout82.xml.rels><?xml version="1.0" encoding="UTF-8" standalone="yes"?>
<Relationships xmlns="http://schemas.openxmlformats.org/package/2006/relationships"><Relationship Id="rId8" Type="http://schemas.openxmlformats.org/officeDocument/2006/relationships/tags" Target="../tags/tag475.xml"/><Relationship Id="rId3" Type="http://schemas.openxmlformats.org/officeDocument/2006/relationships/tags" Target="../tags/tag470.xml"/><Relationship Id="rId7" Type="http://schemas.openxmlformats.org/officeDocument/2006/relationships/tags" Target="../tags/tag474.xml"/><Relationship Id="rId2" Type="http://schemas.openxmlformats.org/officeDocument/2006/relationships/tags" Target="../tags/tag469.xml"/><Relationship Id="rId1" Type="http://schemas.openxmlformats.org/officeDocument/2006/relationships/vmlDrawing" Target="../drawings/vmlDrawing50.vml"/><Relationship Id="rId6" Type="http://schemas.openxmlformats.org/officeDocument/2006/relationships/tags" Target="../tags/tag473.xml"/><Relationship Id="rId11" Type="http://schemas.openxmlformats.org/officeDocument/2006/relationships/image" Target="../media/image8.emf"/><Relationship Id="rId5" Type="http://schemas.openxmlformats.org/officeDocument/2006/relationships/tags" Target="../tags/tag472.xml"/><Relationship Id="rId10" Type="http://schemas.openxmlformats.org/officeDocument/2006/relationships/oleObject" Target="../embeddings/oleObject50.bin"/><Relationship Id="rId4" Type="http://schemas.openxmlformats.org/officeDocument/2006/relationships/tags" Target="../tags/tag471.xml"/><Relationship Id="rId9"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8" Type="http://schemas.openxmlformats.org/officeDocument/2006/relationships/tags" Target="../tags/tag482.xml"/><Relationship Id="rId3" Type="http://schemas.openxmlformats.org/officeDocument/2006/relationships/tags" Target="../tags/tag477.xml"/><Relationship Id="rId7" Type="http://schemas.openxmlformats.org/officeDocument/2006/relationships/tags" Target="../tags/tag481.xml"/><Relationship Id="rId2" Type="http://schemas.openxmlformats.org/officeDocument/2006/relationships/tags" Target="../tags/tag476.xml"/><Relationship Id="rId1" Type="http://schemas.openxmlformats.org/officeDocument/2006/relationships/vmlDrawing" Target="../drawings/vmlDrawing51.vml"/><Relationship Id="rId6" Type="http://schemas.openxmlformats.org/officeDocument/2006/relationships/tags" Target="../tags/tag480.xml"/><Relationship Id="rId11" Type="http://schemas.openxmlformats.org/officeDocument/2006/relationships/image" Target="../media/image8.emf"/><Relationship Id="rId5" Type="http://schemas.openxmlformats.org/officeDocument/2006/relationships/tags" Target="../tags/tag479.xml"/><Relationship Id="rId10" Type="http://schemas.openxmlformats.org/officeDocument/2006/relationships/oleObject" Target="../embeddings/oleObject51.bin"/><Relationship Id="rId4" Type="http://schemas.openxmlformats.org/officeDocument/2006/relationships/tags" Target="../tags/tag478.xml"/><Relationship Id="rId9"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8" Type="http://schemas.openxmlformats.org/officeDocument/2006/relationships/tags" Target="../tags/tag498.xml"/><Relationship Id="rId13" Type="http://schemas.openxmlformats.org/officeDocument/2006/relationships/image" Target="../media/image11.png"/><Relationship Id="rId3" Type="http://schemas.openxmlformats.org/officeDocument/2006/relationships/tags" Target="../tags/tag493.xml"/><Relationship Id="rId7" Type="http://schemas.openxmlformats.org/officeDocument/2006/relationships/tags" Target="../tags/tag497.xml"/><Relationship Id="rId12" Type="http://schemas.openxmlformats.org/officeDocument/2006/relationships/image" Target="../media/image8.emf"/><Relationship Id="rId2" Type="http://schemas.openxmlformats.org/officeDocument/2006/relationships/tags" Target="../tags/tag492.xml"/><Relationship Id="rId1" Type="http://schemas.openxmlformats.org/officeDocument/2006/relationships/vmlDrawing" Target="../drawings/vmlDrawing53.vml"/><Relationship Id="rId6" Type="http://schemas.openxmlformats.org/officeDocument/2006/relationships/tags" Target="../tags/tag496.xml"/><Relationship Id="rId11" Type="http://schemas.openxmlformats.org/officeDocument/2006/relationships/oleObject" Target="../embeddings/oleObject53.bin"/><Relationship Id="rId5" Type="http://schemas.openxmlformats.org/officeDocument/2006/relationships/tags" Target="../tags/tag495.xml"/><Relationship Id="rId10" Type="http://schemas.openxmlformats.org/officeDocument/2006/relationships/slideMaster" Target="../slideMasters/slideMaster6.xml"/><Relationship Id="rId4" Type="http://schemas.openxmlformats.org/officeDocument/2006/relationships/tags" Target="../tags/tag494.xml"/><Relationship Id="rId9" Type="http://schemas.openxmlformats.org/officeDocument/2006/relationships/tags" Target="../tags/tag499.xml"/><Relationship Id="rId14" Type="http://schemas.openxmlformats.org/officeDocument/2006/relationships/oleObject" Target="../embeddings/oleObject54.bin"/></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506.xml"/><Relationship Id="rId13" Type="http://schemas.openxmlformats.org/officeDocument/2006/relationships/image" Target="../media/image11.png"/><Relationship Id="rId3" Type="http://schemas.openxmlformats.org/officeDocument/2006/relationships/tags" Target="../tags/tag501.xml"/><Relationship Id="rId7" Type="http://schemas.openxmlformats.org/officeDocument/2006/relationships/tags" Target="../tags/tag505.xml"/><Relationship Id="rId12" Type="http://schemas.openxmlformats.org/officeDocument/2006/relationships/image" Target="../media/image8.emf"/><Relationship Id="rId2" Type="http://schemas.openxmlformats.org/officeDocument/2006/relationships/tags" Target="../tags/tag500.xml"/><Relationship Id="rId1" Type="http://schemas.openxmlformats.org/officeDocument/2006/relationships/vmlDrawing" Target="../drawings/vmlDrawing54.vml"/><Relationship Id="rId6" Type="http://schemas.openxmlformats.org/officeDocument/2006/relationships/tags" Target="../tags/tag504.xml"/><Relationship Id="rId11" Type="http://schemas.openxmlformats.org/officeDocument/2006/relationships/oleObject" Target="../embeddings/oleObject55.bin"/><Relationship Id="rId5" Type="http://schemas.openxmlformats.org/officeDocument/2006/relationships/tags" Target="../tags/tag503.xml"/><Relationship Id="rId10" Type="http://schemas.openxmlformats.org/officeDocument/2006/relationships/slideMaster" Target="../slideMasters/slideMaster6.xml"/><Relationship Id="rId4" Type="http://schemas.openxmlformats.org/officeDocument/2006/relationships/tags" Target="../tags/tag502.xml"/><Relationship Id="rId9" Type="http://schemas.openxmlformats.org/officeDocument/2006/relationships/tags" Target="../tags/tag507.xml"/><Relationship Id="rId14" Type="http://schemas.openxmlformats.org/officeDocument/2006/relationships/oleObject" Target="../embeddings/oleObject56.bin"/></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510.xml"/><Relationship Id="rId7" Type="http://schemas.openxmlformats.org/officeDocument/2006/relationships/slideMaster" Target="../slideMasters/slideMaster6.xml"/><Relationship Id="rId2" Type="http://schemas.openxmlformats.org/officeDocument/2006/relationships/tags" Target="../tags/tag509.xml"/><Relationship Id="rId1" Type="http://schemas.openxmlformats.org/officeDocument/2006/relationships/tags" Target="../tags/tag508.xml"/><Relationship Id="rId6" Type="http://schemas.openxmlformats.org/officeDocument/2006/relationships/tags" Target="../tags/tag513.xml"/><Relationship Id="rId5" Type="http://schemas.openxmlformats.org/officeDocument/2006/relationships/tags" Target="../tags/tag512.xml"/><Relationship Id="rId4" Type="http://schemas.openxmlformats.org/officeDocument/2006/relationships/tags" Target="../tags/tag511.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1)">
    <p:spTree>
      <p:nvGrpSpPr>
        <p:cNvPr id="1" name=""/>
        <p:cNvGrpSpPr/>
        <p:nvPr/>
      </p:nvGrpSpPr>
      <p:grpSpPr>
        <a:xfrm>
          <a:off x="0" y="0"/>
          <a:ext cx="0" cy="0"/>
          <a:chOff x="0" y="0"/>
          <a:chExt cx="0" cy="0"/>
        </a:xfrm>
      </p:grpSpPr>
      <p:sp>
        <p:nvSpPr>
          <p:cNvPr id="2" name="TitelPlaz"/>
          <p:cNvSpPr>
            <a:spLocks noGrp="1"/>
          </p:cNvSpPr>
          <p:nvPr>
            <p:ph type="ctrTitle"/>
          </p:nvPr>
        </p:nvSpPr>
        <p:spPr>
          <a:xfrm>
            <a:off x="216000" y="431999"/>
            <a:ext cx="8712000" cy="3600000"/>
          </a:xfrm>
        </p:spPr>
        <p:txBody>
          <a:bodyPr lIns="0" tIns="0" rIns="0" bIns="0" anchor="b">
            <a:normAutofit/>
          </a:bodyPr>
          <a:lstStyle>
            <a:lvl1pPr algn="l">
              <a:lnSpc>
                <a:spcPct val="100000"/>
              </a:lnSpc>
              <a:spcBef>
                <a:spcPct val="110000"/>
              </a:spcBef>
              <a:spcAft>
                <a:spcPct val="110000"/>
              </a:spcAft>
              <a:defRPr sz="3000" b="1" i="0">
                <a:latin typeface="Arial"/>
              </a:defRPr>
            </a:lvl1pPr>
          </a:lstStyle>
          <a:p>
            <a:r>
              <a:rPr lang="de-DE" smtClean="0"/>
              <a:t>Titelmasterformat durch Klicken bearbeiten</a:t>
            </a:r>
            <a:endParaRPr lang="de-DE"/>
          </a:p>
        </p:txBody>
      </p:sp>
      <p:sp>
        <p:nvSpPr>
          <p:cNvPr id="3" name="TextPlaz"/>
          <p:cNvSpPr>
            <a:spLocks noGrp="1"/>
          </p:cNvSpPr>
          <p:nvPr>
            <p:ph type="subTitle" idx="1"/>
          </p:nvPr>
        </p:nvSpPr>
        <p:spPr>
          <a:xfrm>
            <a:off x="216000" y="4032000"/>
            <a:ext cx="8712000" cy="432000"/>
          </a:xfrm>
        </p:spPr>
        <p:txBody>
          <a:bodyPr lIns="0" tIns="0" rIns="0" bIns="0" anchor="b"/>
          <a:lstStyle>
            <a:lvl1pPr marL="0" indent="0" algn="l">
              <a:lnSpc>
                <a:spcPct val="100000"/>
              </a:lnSpc>
              <a:spcBef>
                <a:spcPct val="110000"/>
              </a:spcBef>
              <a:spcAft>
                <a:spcPct val="110000"/>
              </a:spcAft>
              <a:buNone/>
              <a:defRPr sz="2000" b="0" i="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6" name="SeitePlaz"/>
          <p:cNvSpPr>
            <a:spLocks noGrp="1"/>
          </p:cNvSpPr>
          <p:nvPr>
            <p:ph type="sldNum" sz="quarter" idx="12"/>
          </p:nvPr>
        </p:nvSpPr>
        <p:spPr>
          <a:xfrm>
            <a:off x="6264000" y="6645600"/>
            <a:ext cx="720000" cy="151200"/>
          </a:xfrm>
        </p:spPr>
        <p:txBody>
          <a:bodyPr lIns="0" tIns="0" rIns="0" bIns="0" anchor="b"/>
          <a:lstStyle>
            <a:lvl1pPr algn="r">
              <a:lnSpc>
                <a:spcPct val="100000"/>
              </a:lnSpc>
              <a:spcBef>
                <a:spcPct val="110000"/>
              </a:spcBef>
              <a:spcAft>
                <a:spcPct val="110000"/>
              </a:spcAft>
              <a:defRPr sz="800" b="0" i="0">
                <a:latin typeface="Arial"/>
              </a:defRPr>
            </a:lvl1pPr>
          </a:lstStyle>
          <a:p>
            <a:fld id="{737AFF70-7528-4C5C-ADC2-366F054D6E77}" type="slidenum">
              <a:rPr lang="de-DE" smtClean="0"/>
              <a:pPr/>
              <a:t>‹#›</a:t>
            </a:fld>
            <a:endParaRPr lang="de-DE"/>
          </a:p>
        </p:txBody>
      </p:sp>
      <p:sp>
        <p:nvSpPr>
          <p:cNvPr id="5" name="FussPlaz"/>
          <p:cNvSpPr>
            <a:spLocks noGrp="1"/>
          </p:cNvSpPr>
          <p:nvPr>
            <p:ph type="ftr" sz="quarter" idx="11"/>
          </p:nvPr>
        </p:nvSpPr>
        <p:spPr>
          <a:xfrm>
            <a:off x="936000" y="6717600"/>
            <a:ext cx="5328000" cy="97200"/>
          </a:xfrm>
        </p:spPr>
        <p:txBody>
          <a:bodyPr lIns="0" tIns="0" rIns="0" bIns="0" anchor="b"/>
          <a:lstStyle>
            <a:lvl1pPr algn="ctr">
              <a:lnSpc>
                <a:spcPct val="100000"/>
              </a:lnSpc>
              <a:spcBef>
                <a:spcPct val="110000"/>
              </a:spcBef>
              <a:spcAft>
                <a:spcPct val="110000"/>
              </a:spcAft>
              <a:defRPr sz="1200" b="0" i="0">
                <a:latin typeface="Arial"/>
              </a:defRPr>
            </a:lvl1pPr>
          </a:lstStyle>
          <a:p>
            <a:r>
              <a:rPr lang="de-DE" smtClean="0"/>
              <a:t>INTERN</a:t>
            </a:r>
            <a:endParaRPr lang="de-DE"/>
          </a:p>
        </p:txBody>
      </p:sp>
      <p:sp>
        <p:nvSpPr>
          <p:cNvPr id="4" name="DatumPlaz"/>
          <p:cNvSpPr>
            <a:spLocks noGrp="1"/>
          </p:cNvSpPr>
          <p:nvPr>
            <p:ph type="dt" sz="half" idx="10"/>
          </p:nvPr>
        </p:nvSpPr>
        <p:spPr>
          <a:xfrm>
            <a:off x="216000" y="6645600"/>
            <a:ext cx="720000" cy="151200"/>
          </a:xfrm>
        </p:spPr>
        <p:txBody>
          <a:bodyPr lIns="0" tIns="0" rIns="0" bIns="0" anchor="b"/>
          <a:lstStyle>
            <a:lvl1pPr algn="l">
              <a:lnSpc>
                <a:spcPct val="100000"/>
              </a:lnSpc>
              <a:spcBef>
                <a:spcPct val="110000"/>
              </a:spcBef>
              <a:spcAft>
                <a:spcPct val="110000"/>
              </a:spcAft>
              <a:defRPr sz="800" b="0" i="0">
                <a:latin typeface="Arial"/>
              </a:defRPr>
            </a:lvl1pPr>
          </a:lstStyle>
          <a:p>
            <a:fld id="{21B67F87-C04A-477A-BAE5-BC814F6E2B68}" type="datetime1">
              <a:rPr lang="en-US" smtClean="0"/>
              <a:t>2/28/2014</a:t>
            </a:fld>
            <a:endParaRPr lang="de-DE"/>
          </a:p>
        </p:txBody>
      </p:sp>
    </p:spTree>
    <p:extLst>
      <p:ext uri="{BB962C8B-B14F-4D97-AF65-F5344CB8AC3E}">
        <p14:creationId xmlns:p14="http://schemas.microsoft.com/office/powerpoint/2010/main" val="660092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Media" preserve="1">
  <p:cSld name="Titel, Text und Medienclip (17)">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custDataLst>
              <p:tags r:id="rId3"/>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94E99259-DD27-4E3A-BBE3-B146B1E388AA}" type="datetime1">
              <a:rPr lang="en-US" smtClean="0"/>
              <a:t>2/28/2014</a:t>
            </a:fld>
            <a:endParaRPr lang="de-DE"/>
          </a:p>
        </p:txBody>
      </p:sp>
    </p:spTree>
    <p:extLst>
      <p:ext uri="{BB962C8B-B14F-4D97-AF65-F5344CB8AC3E}">
        <p14:creationId xmlns:p14="http://schemas.microsoft.com/office/powerpoint/2010/main" val="2816053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mediaAndTx" preserve="1">
  <p:cSld name="Titel, Medienclip und Text (18)">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Medienplatzhalter 2"/>
          <p:cNvSpPr>
            <a:spLocks noGrp="1"/>
          </p:cNvSpPr>
          <p:nvPr>
            <p:ph type="media" sz="half" idx="1"/>
            <p:custDataLst>
              <p:tags r:id="rId2"/>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3"/>
            </p:custDataLst>
          </p:nvPr>
        </p:nvSpPr>
        <p:spPr>
          <a:xfrm>
            <a:off x="46482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9C192448-4F17-4054-AFB4-F5F1113AF51D}" type="datetime1">
              <a:rPr lang="en-US" smtClean="0"/>
              <a:t>2/28/2014</a:t>
            </a:fld>
            <a:endParaRPr lang="de-DE"/>
          </a:p>
        </p:txBody>
      </p:sp>
    </p:spTree>
    <p:extLst>
      <p:ext uri="{BB962C8B-B14F-4D97-AF65-F5344CB8AC3E}">
        <p14:creationId xmlns:p14="http://schemas.microsoft.com/office/powerpoint/2010/main" val="1152422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el, Text und ClipArt (9)">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custDataLst>
              <p:tags r:id="rId3"/>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2A001B8F-AB3A-48FE-8553-E80CEFAB22BE}" type="datetime1">
              <a:rPr lang="en-US" smtClean="0"/>
              <a:t>2/28/2014</a:t>
            </a:fld>
            <a:endParaRPr lang="de-DE"/>
          </a:p>
        </p:txBody>
      </p:sp>
    </p:spTree>
    <p:extLst>
      <p:ext uri="{BB962C8B-B14F-4D97-AF65-F5344CB8AC3E}">
        <p14:creationId xmlns:p14="http://schemas.microsoft.com/office/powerpoint/2010/main" val="689133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el, ClipArt und Text (10)">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ClipArt-Platzhalter 2"/>
          <p:cNvSpPr>
            <a:spLocks noGrp="1"/>
          </p:cNvSpPr>
          <p:nvPr>
            <p:ph type="clipArt" sz="half" idx="1"/>
            <p:custDataLst>
              <p:tags r:id="rId2"/>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3"/>
            </p:custDataLst>
          </p:nvPr>
        </p:nvSpPr>
        <p:spPr>
          <a:xfrm>
            <a:off x="46482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13C6A46C-BDBA-4DF8-9BBB-DFB9F6E6CAAC}" type="datetime1">
              <a:rPr lang="en-US" smtClean="0"/>
              <a:t>2/28/2014</a:t>
            </a:fld>
            <a:endParaRPr lang="de-DE"/>
          </a:p>
        </p:txBody>
      </p:sp>
    </p:spTree>
    <p:extLst>
      <p:ext uri="{BB962C8B-B14F-4D97-AF65-F5344CB8AC3E}">
        <p14:creationId xmlns:p14="http://schemas.microsoft.com/office/powerpoint/2010/main" val="2803188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21)">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3"/>
            </p:custDataLst>
          </p:nvPr>
        </p:nvSpPr>
        <p:spPr>
          <a:xfrm>
            <a:off x="4648200" y="1871663"/>
            <a:ext cx="42799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custDataLst>
              <p:tags r:id="rId4"/>
            </p:custDataLst>
          </p:nvPr>
        </p:nvSpPr>
        <p:spPr>
          <a:xfrm>
            <a:off x="4648200" y="4251325"/>
            <a:ext cx="42799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5"/>
            </p:custDataLst>
          </p:nvPr>
        </p:nvSpPr>
        <p:spPr/>
        <p:txBody>
          <a:bodyPr/>
          <a:lstStyle/>
          <a:p>
            <a:fld id="{737AFF70-7528-4C5C-ADC2-366F054D6E77}" type="slidenum">
              <a:rPr lang="de-DE" smtClean="0"/>
              <a:pPr/>
              <a:t>‹#›</a:t>
            </a:fld>
            <a:endParaRPr lang="de-DE"/>
          </a:p>
        </p:txBody>
      </p:sp>
      <p:sp>
        <p:nvSpPr>
          <p:cNvPr id="7" name="FussPlaz"/>
          <p:cNvSpPr>
            <a:spLocks noGrp="1"/>
          </p:cNvSpPr>
          <p:nvPr>
            <p:ph type="ftr" sz="quarter" idx="11"/>
            <p:custDataLst>
              <p:tags r:id="rId6"/>
            </p:custDataLst>
          </p:nvPr>
        </p:nvSpPr>
        <p:spPr/>
        <p:txBody>
          <a:bodyPr/>
          <a:lstStyle/>
          <a:p>
            <a:r>
              <a:rPr lang="de-DE" smtClean="0"/>
              <a:t>INTERN</a:t>
            </a:r>
            <a:endParaRPr lang="de-DE"/>
          </a:p>
        </p:txBody>
      </p:sp>
      <p:sp>
        <p:nvSpPr>
          <p:cNvPr id="8" name="DatumPlaz"/>
          <p:cNvSpPr>
            <a:spLocks noGrp="1"/>
          </p:cNvSpPr>
          <p:nvPr>
            <p:ph type="dt" sz="half" idx="12"/>
            <p:custDataLst>
              <p:tags r:id="rId7"/>
            </p:custDataLst>
          </p:nvPr>
        </p:nvSpPr>
        <p:spPr/>
        <p:txBody>
          <a:bodyPr/>
          <a:lstStyle/>
          <a:p>
            <a:fld id="{43ED91AA-6060-4293-A7E7-4C9F89F72595}" type="datetime1">
              <a:rPr lang="en-US" smtClean="0"/>
              <a:t>2/28/2014</a:t>
            </a:fld>
            <a:endParaRPr lang="de-DE"/>
          </a:p>
        </p:txBody>
      </p:sp>
    </p:spTree>
    <p:extLst>
      <p:ext uri="{BB962C8B-B14F-4D97-AF65-F5344CB8AC3E}">
        <p14:creationId xmlns:p14="http://schemas.microsoft.com/office/powerpoint/2010/main" val="408577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22)">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Inhaltsplatzhalter 2"/>
          <p:cNvSpPr>
            <a:spLocks noGrp="1"/>
          </p:cNvSpPr>
          <p:nvPr>
            <p:ph sz="quarter" idx="1"/>
            <p:custDataLst>
              <p:tags r:id="rId2"/>
            </p:custDataLst>
          </p:nvPr>
        </p:nvSpPr>
        <p:spPr>
          <a:xfrm>
            <a:off x="215900" y="1871663"/>
            <a:ext cx="42799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3"/>
            </p:custDataLst>
          </p:nvPr>
        </p:nvSpPr>
        <p:spPr>
          <a:xfrm>
            <a:off x="215900" y="4251325"/>
            <a:ext cx="42799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z"/>
          <p:cNvSpPr>
            <a:spLocks noGrp="1"/>
          </p:cNvSpPr>
          <p:nvPr>
            <p:ph type="body" sz="half" idx="3"/>
            <p:custDataLst>
              <p:tags r:id="rId4"/>
            </p:custDataLst>
          </p:nvPr>
        </p:nvSpPr>
        <p:spPr>
          <a:xfrm>
            <a:off x="46482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5"/>
            </p:custDataLst>
          </p:nvPr>
        </p:nvSpPr>
        <p:spPr/>
        <p:txBody>
          <a:bodyPr/>
          <a:lstStyle/>
          <a:p>
            <a:fld id="{737AFF70-7528-4C5C-ADC2-366F054D6E77}" type="slidenum">
              <a:rPr lang="de-DE" smtClean="0"/>
              <a:pPr/>
              <a:t>‹#›</a:t>
            </a:fld>
            <a:endParaRPr lang="de-DE"/>
          </a:p>
        </p:txBody>
      </p:sp>
      <p:sp>
        <p:nvSpPr>
          <p:cNvPr id="7" name="FussPlaz"/>
          <p:cNvSpPr>
            <a:spLocks noGrp="1"/>
          </p:cNvSpPr>
          <p:nvPr>
            <p:ph type="ftr" sz="quarter" idx="11"/>
            <p:custDataLst>
              <p:tags r:id="rId6"/>
            </p:custDataLst>
          </p:nvPr>
        </p:nvSpPr>
        <p:spPr/>
        <p:txBody>
          <a:bodyPr/>
          <a:lstStyle/>
          <a:p>
            <a:r>
              <a:rPr lang="de-DE" smtClean="0"/>
              <a:t>INTERN</a:t>
            </a:r>
            <a:endParaRPr lang="de-DE"/>
          </a:p>
        </p:txBody>
      </p:sp>
      <p:sp>
        <p:nvSpPr>
          <p:cNvPr id="8" name="DatumPlaz"/>
          <p:cNvSpPr>
            <a:spLocks noGrp="1"/>
          </p:cNvSpPr>
          <p:nvPr>
            <p:ph type="dt" sz="half" idx="12"/>
            <p:custDataLst>
              <p:tags r:id="rId7"/>
            </p:custDataLst>
          </p:nvPr>
        </p:nvSpPr>
        <p:spPr/>
        <p:txBody>
          <a:bodyPr/>
          <a:lstStyle/>
          <a:p>
            <a:fld id="{6CADF2E5-5DEF-47DE-B545-7F82E35F3EA8}" type="datetime1">
              <a:rPr lang="en-US" smtClean="0"/>
              <a:t>2/28/2014</a:t>
            </a:fld>
            <a:endParaRPr lang="de-DE"/>
          </a:p>
        </p:txBody>
      </p:sp>
    </p:spTree>
    <p:extLst>
      <p:ext uri="{BB962C8B-B14F-4D97-AF65-F5344CB8AC3E}">
        <p14:creationId xmlns:p14="http://schemas.microsoft.com/office/powerpoint/2010/main" val="1705463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12)">
    <p:spTree>
      <p:nvGrpSpPr>
        <p:cNvPr id="1" name=""/>
        <p:cNvGrpSpPr/>
        <p:nvPr/>
      </p:nvGrpSpPr>
      <p:grpSpPr>
        <a:xfrm>
          <a:off x="0" y="0"/>
          <a:ext cx="0" cy="0"/>
          <a:chOff x="0" y="0"/>
          <a:chExt cx="0" cy="0"/>
        </a:xfrm>
      </p:grpSpPr>
      <p:sp>
        <p:nvSpPr>
          <p:cNvPr id="2" name="SeitePlaz"/>
          <p:cNvSpPr>
            <a:spLocks noGrp="1"/>
          </p:cNvSpPr>
          <p:nvPr>
            <p:ph type="sldNum" sz="quarter" idx="10"/>
            <p:custDataLst>
              <p:tags r:id="rId1"/>
            </p:custDataLst>
          </p:nvPr>
        </p:nvSpPr>
        <p:spPr/>
        <p:txBody>
          <a:bodyPr/>
          <a:lstStyle/>
          <a:p>
            <a:fld id="{737AFF70-7528-4C5C-ADC2-366F054D6E77}" type="slidenum">
              <a:rPr lang="de-DE" smtClean="0"/>
              <a:pPr/>
              <a:t>‹#›</a:t>
            </a:fld>
            <a:endParaRPr lang="de-DE"/>
          </a:p>
        </p:txBody>
      </p:sp>
      <p:sp>
        <p:nvSpPr>
          <p:cNvPr id="3" name="FussPlaz"/>
          <p:cNvSpPr>
            <a:spLocks noGrp="1"/>
          </p:cNvSpPr>
          <p:nvPr>
            <p:ph type="ftr" sz="quarter" idx="11"/>
            <p:custDataLst>
              <p:tags r:id="rId2"/>
            </p:custDataLst>
          </p:nvPr>
        </p:nvSpPr>
        <p:spPr/>
        <p:txBody>
          <a:bodyPr/>
          <a:lstStyle/>
          <a:p>
            <a:r>
              <a:rPr lang="de-DE" smtClean="0"/>
              <a:t>INTERN</a:t>
            </a:r>
            <a:endParaRPr lang="de-DE"/>
          </a:p>
        </p:txBody>
      </p:sp>
      <p:sp>
        <p:nvSpPr>
          <p:cNvPr id="4" name="DatumPlaz"/>
          <p:cNvSpPr>
            <a:spLocks noGrp="1"/>
          </p:cNvSpPr>
          <p:nvPr>
            <p:ph type="dt" sz="half" idx="12"/>
            <p:custDataLst>
              <p:tags r:id="rId3"/>
            </p:custDataLst>
          </p:nvPr>
        </p:nvSpPr>
        <p:spPr/>
        <p:txBody>
          <a:bodyPr/>
          <a:lstStyle/>
          <a:p>
            <a:fld id="{C3582D24-C354-42B7-B154-B5D1A47FECCA}" type="datetime1">
              <a:rPr lang="en-US" smtClean="0"/>
              <a:t>2/28/2014</a:t>
            </a:fld>
            <a:endParaRPr lang="de-DE"/>
          </a:p>
        </p:txBody>
      </p:sp>
    </p:spTree>
    <p:extLst>
      <p:ext uri="{BB962C8B-B14F-4D97-AF65-F5344CB8AC3E}">
        <p14:creationId xmlns:p14="http://schemas.microsoft.com/office/powerpoint/2010/main" val="3692625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16)">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Inhaltsplatzhalter 2"/>
          <p:cNvSpPr>
            <a:spLocks noGrp="1"/>
          </p:cNvSpPr>
          <p:nvPr>
            <p:ph idx="1"/>
            <p:custDataLst>
              <p:tags r:id="rId2"/>
            </p:custDataLst>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eitePlaz"/>
          <p:cNvSpPr>
            <a:spLocks noGrp="1"/>
          </p:cNvSpPr>
          <p:nvPr>
            <p:ph type="sldNum" sz="quarter" idx="10"/>
            <p:custDataLst>
              <p:tags r:id="rId3"/>
            </p:custDataLst>
          </p:nvPr>
        </p:nvSpPr>
        <p:spPr/>
        <p:txBody>
          <a:bodyPr/>
          <a:lstStyle/>
          <a:p>
            <a:fld id="{737AFF70-7528-4C5C-ADC2-366F054D6E77}" type="slidenum">
              <a:rPr lang="de-DE" smtClean="0"/>
              <a:pPr/>
              <a:t>‹#›</a:t>
            </a:fld>
            <a:endParaRPr lang="de-DE"/>
          </a:p>
        </p:txBody>
      </p:sp>
      <p:sp>
        <p:nvSpPr>
          <p:cNvPr id="5" name="FussPlaz"/>
          <p:cNvSpPr>
            <a:spLocks noGrp="1"/>
          </p:cNvSpPr>
          <p:nvPr>
            <p:ph type="ftr" sz="quarter" idx="11"/>
            <p:custDataLst>
              <p:tags r:id="rId4"/>
            </p:custDataLst>
          </p:nvPr>
        </p:nvSpPr>
        <p:spPr/>
        <p:txBody>
          <a:bodyPr/>
          <a:lstStyle/>
          <a:p>
            <a:r>
              <a:rPr lang="de-DE" smtClean="0"/>
              <a:t>INTERN</a:t>
            </a:r>
            <a:endParaRPr lang="de-DE"/>
          </a:p>
        </p:txBody>
      </p:sp>
      <p:sp>
        <p:nvSpPr>
          <p:cNvPr id="6" name="DatumPlaz"/>
          <p:cNvSpPr>
            <a:spLocks noGrp="1"/>
          </p:cNvSpPr>
          <p:nvPr>
            <p:ph type="dt" sz="half" idx="12"/>
            <p:custDataLst>
              <p:tags r:id="rId5"/>
            </p:custDataLst>
          </p:nvPr>
        </p:nvSpPr>
        <p:spPr/>
        <p:txBody>
          <a:bodyPr/>
          <a:lstStyle/>
          <a:p>
            <a:fld id="{FE35EF81-9A84-4E7A-8B35-87D4FC700644}" type="datetime1">
              <a:rPr lang="en-US" smtClean="0"/>
              <a:t>2/28/2014</a:t>
            </a:fld>
            <a:endParaRPr lang="de-DE"/>
          </a:p>
        </p:txBody>
      </p:sp>
    </p:spTree>
    <p:extLst>
      <p:ext uri="{BB962C8B-B14F-4D97-AF65-F5344CB8AC3E}">
        <p14:creationId xmlns:p14="http://schemas.microsoft.com/office/powerpoint/2010/main" val="3656412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el und vier Inhalte (24)">
    <p:spTree>
      <p:nvGrpSpPr>
        <p:cNvPr id="1" name=""/>
        <p:cNvGrpSpPr/>
        <p:nvPr/>
      </p:nvGrpSpPr>
      <p:grpSpPr>
        <a:xfrm>
          <a:off x="0" y="0"/>
          <a:ext cx="0" cy="0"/>
          <a:chOff x="0" y="0"/>
          <a:chExt cx="0" cy="0"/>
        </a:xfrm>
      </p:grpSpPr>
      <p:sp>
        <p:nvSpPr>
          <p:cNvPr id="2" name="TitelPlaz"/>
          <p:cNvSpPr>
            <a:spLocks noGrp="1"/>
          </p:cNvSpPr>
          <p:nvPr>
            <p:ph type="title" sz="quarter"/>
            <p:custDataLst>
              <p:tags r:id="rId1"/>
            </p:custDataLst>
          </p:nvPr>
        </p:nvSpPr>
        <p:spPr/>
        <p:txBody>
          <a:bodyPr/>
          <a:lstStyle/>
          <a:p>
            <a:r>
              <a:rPr lang="de-DE" smtClean="0"/>
              <a:t>Titelmasterformat durch Klicken bearbeiten</a:t>
            </a:r>
            <a:endParaRPr lang="de-DE"/>
          </a:p>
        </p:txBody>
      </p:sp>
      <p:sp>
        <p:nvSpPr>
          <p:cNvPr id="3" name="Inhaltsplatzhalter 2"/>
          <p:cNvSpPr>
            <a:spLocks noGrp="1"/>
          </p:cNvSpPr>
          <p:nvPr>
            <p:ph sz="quarter" idx="1"/>
            <p:custDataLst>
              <p:tags r:id="rId2"/>
            </p:custDataLst>
          </p:nvPr>
        </p:nvSpPr>
        <p:spPr>
          <a:xfrm>
            <a:off x="215900" y="1871663"/>
            <a:ext cx="42799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3"/>
            </p:custDataLst>
          </p:nvPr>
        </p:nvSpPr>
        <p:spPr>
          <a:xfrm>
            <a:off x="4648200" y="1871663"/>
            <a:ext cx="42799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custDataLst>
              <p:tags r:id="rId4"/>
            </p:custDataLst>
          </p:nvPr>
        </p:nvSpPr>
        <p:spPr>
          <a:xfrm>
            <a:off x="215900" y="4251325"/>
            <a:ext cx="42799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custDataLst>
              <p:tags r:id="rId5"/>
            </p:custDataLst>
          </p:nvPr>
        </p:nvSpPr>
        <p:spPr>
          <a:xfrm>
            <a:off x="4648200" y="4251325"/>
            <a:ext cx="42799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SeitePlaz"/>
          <p:cNvSpPr>
            <a:spLocks noGrp="1"/>
          </p:cNvSpPr>
          <p:nvPr>
            <p:ph type="sldNum" sz="quarter" idx="10"/>
            <p:custDataLst>
              <p:tags r:id="rId6"/>
            </p:custDataLst>
          </p:nvPr>
        </p:nvSpPr>
        <p:spPr/>
        <p:txBody>
          <a:bodyPr/>
          <a:lstStyle/>
          <a:p>
            <a:fld id="{737AFF70-7528-4C5C-ADC2-366F054D6E77}" type="slidenum">
              <a:rPr lang="de-DE" smtClean="0"/>
              <a:pPr/>
              <a:t>‹#›</a:t>
            </a:fld>
            <a:endParaRPr lang="de-DE"/>
          </a:p>
        </p:txBody>
      </p:sp>
      <p:sp>
        <p:nvSpPr>
          <p:cNvPr id="8" name="FussPlaz"/>
          <p:cNvSpPr>
            <a:spLocks noGrp="1"/>
          </p:cNvSpPr>
          <p:nvPr>
            <p:ph type="ftr" sz="quarter" idx="11"/>
            <p:custDataLst>
              <p:tags r:id="rId7"/>
            </p:custDataLst>
          </p:nvPr>
        </p:nvSpPr>
        <p:spPr/>
        <p:txBody>
          <a:bodyPr/>
          <a:lstStyle/>
          <a:p>
            <a:r>
              <a:rPr lang="de-DE" smtClean="0"/>
              <a:t>INTERN</a:t>
            </a:r>
            <a:endParaRPr lang="de-DE"/>
          </a:p>
        </p:txBody>
      </p:sp>
      <p:sp>
        <p:nvSpPr>
          <p:cNvPr id="9" name="DatumPlaz"/>
          <p:cNvSpPr>
            <a:spLocks noGrp="1"/>
          </p:cNvSpPr>
          <p:nvPr>
            <p:ph type="dt" sz="half" idx="12"/>
            <p:custDataLst>
              <p:tags r:id="rId8"/>
            </p:custDataLst>
          </p:nvPr>
        </p:nvSpPr>
        <p:spPr/>
        <p:txBody>
          <a:bodyPr/>
          <a:lstStyle/>
          <a:p>
            <a:fld id="{4733B375-92D7-4D25-B43A-2196B9AAC533}" type="datetime1">
              <a:rPr lang="en-US" smtClean="0"/>
              <a:t>2/28/2014</a:t>
            </a:fld>
            <a:endParaRPr lang="de-DE"/>
          </a:p>
        </p:txBody>
      </p:sp>
    </p:spTree>
    <p:extLst>
      <p:ext uri="{BB962C8B-B14F-4D97-AF65-F5344CB8AC3E}">
        <p14:creationId xmlns:p14="http://schemas.microsoft.com/office/powerpoint/2010/main" val="1350542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Inhalt (15)">
    <p:spTree>
      <p:nvGrpSpPr>
        <p:cNvPr id="1" name=""/>
        <p:cNvGrpSpPr/>
        <p:nvPr/>
      </p:nvGrpSpPr>
      <p:grpSpPr>
        <a:xfrm>
          <a:off x="0" y="0"/>
          <a:ext cx="0" cy="0"/>
          <a:chOff x="0" y="0"/>
          <a:chExt cx="0" cy="0"/>
        </a:xfrm>
      </p:grpSpPr>
      <p:sp>
        <p:nvSpPr>
          <p:cNvPr id="2" name="Inhaltsplatzhalter 1"/>
          <p:cNvSpPr>
            <a:spLocks noGrp="1"/>
          </p:cNvSpPr>
          <p:nvPr>
            <p:ph/>
            <p:custDataLst>
              <p:tags r:id="rId1"/>
            </p:custDataLst>
          </p:nvPr>
        </p:nvSpPr>
        <p:spPr>
          <a:xfrm>
            <a:off x="215900" y="641350"/>
            <a:ext cx="8712200" cy="58388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SeitePlaz"/>
          <p:cNvSpPr>
            <a:spLocks noGrp="1"/>
          </p:cNvSpPr>
          <p:nvPr>
            <p:ph type="sldNum" sz="quarter" idx="10"/>
            <p:custDataLst>
              <p:tags r:id="rId2"/>
            </p:custDataLst>
          </p:nvPr>
        </p:nvSpPr>
        <p:spPr/>
        <p:txBody>
          <a:bodyPr/>
          <a:lstStyle/>
          <a:p>
            <a:fld id="{737AFF70-7528-4C5C-ADC2-366F054D6E77}" type="slidenum">
              <a:rPr lang="de-DE" smtClean="0"/>
              <a:pPr/>
              <a:t>‹#›</a:t>
            </a:fld>
            <a:endParaRPr lang="de-DE"/>
          </a:p>
        </p:txBody>
      </p:sp>
      <p:sp>
        <p:nvSpPr>
          <p:cNvPr id="4" name="FussPlaz"/>
          <p:cNvSpPr>
            <a:spLocks noGrp="1"/>
          </p:cNvSpPr>
          <p:nvPr>
            <p:ph type="ftr" sz="quarter" idx="11"/>
            <p:custDataLst>
              <p:tags r:id="rId3"/>
            </p:custDataLst>
          </p:nvPr>
        </p:nvSpPr>
        <p:spPr/>
        <p:txBody>
          <a:bodyPr/>
          <a:lstStyle/>
          <a:p>
            <a:r>
              <a:rPr lang="de-DE" smtClean="0"/>
              <a:t>INTERN</a:t>
            </a:r>
            <a:endParaRPr lang="de-DE"/>
          </a:p>
        </p:txBody>
      </p:sp>
      <p:sp>
        <p:nvSpPr>
          <p:cNvPr id="5" name="DatumPlaz"/>
          <p:cNvSpPr>
            <a:spLocks noGrp="1"/>
          </p:cNvSpPr>
          <p:nvPr>
            <p:ph type="dt" sz="half" idx="12"/>
            <p:custDataLst>
              <p:tags r:id="rId4"/>
            </p:custDataLst>
          </p:nvPr>
        </p:nvSpPr>
        <p:spPr/>
        <p:txBody>
          <a:bodyPr/>
          <a:lstStyle/>
          <a:p>
            <a:fld id="{8F9515E7-89BD-4192-8758-265FFC39645C}" type="datetime1">
              <a:rPr lang="en-US" smtClean="0"/>
              <a:t>2/28/2014</a:t>
            </a:fld>
            <a:endParaRPr lang="de-DE"/>
          </a:p>
        </p:txBody>
      </p:sp>
    </p:spTree>
    <p:extLst>
      <p:ext uri="{BB962C8B-B14F-4D97-AF65-F5344CB8AC3E}">
        <p14:creationId xmlns:p14="http://schemas.microsoft.com/office/powerpoint/2010/main" val="35048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11)">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SeitePlaz"/>
          <p:cNvSpPr>
            <a:spLocks noGrp="1"/>
          </p:cNvSpPr>
          <p:nvPr>
            <p:ph type="sldNum" sz="quarter" idx="10"/>
            <p:custDataLst>
              <p:tags r:id="rId2"/>
            </p:custDataLst>
          </p:nvPr>
        </p:nvSpPr>
        <p:spPr/>
        <p:txBody>
          <a:bodyPr/>
          <a:lstStyle/>
          <a:p>
            <a:fld id="{737AFF70-7528-4C5C-ADC2-366F054D6E77}" type="slidenum">
              <a:rPr lang="de-DE" smtClean="0"/>
              <a:pPr/>
              <a:t>‹#›</a:t>
            </a:fld>
            <a:endParaRPr lang="de-DE"/>
          </a:p>
        </p:txBody>
      </p:sp>
      <p:sp>
        <p:nvSpPr>
          <p:cNvPr id="4" name="FussPlaz"/>
          <p:cNvSpPr>
            <a:spLocks noGrp="1"/>
          </p:cNvSpPr>
          <p:nvPr>
            <p:ph type="ftr" sz="quarter" idx="11"/>
            <p:custDataLst>
              <p:tags r:id="rId3"/>
            </p:custDataLst>
          </p:nvPr>
        </p:nvSpPr>
        <p:spPr/>
        <p:txBody>
          <a:bodyPr/>
          <a:lstStyle/>
          <a:p>
            <a:r>
              <a:rPr lang="de-DE" smtClean="0"/>
              <a:t>INTERN</a:t>
            </a:r>
            <a:endParaRPr lang="de-DE"/>
          </a:p>
        </p:txBody>
      </p:sp>
      <p:sp>
        <p:nvSpPr>
          <p:cNvPr id="5" name="DatumPlaz"/>
          <p:cNvSpPr>
            <a:spLocks noGrp="1"/>
          </p:cNvSpPr>
          <p:nvPr>
            <p:ph type="dt" sz="half" idx="12"/>
            <p:custDataLst>
              <p:tags r:id="rId4"/>
            </p:custDataLst>
          </p:nvPr>
        </p:nvSpPr>
        <p:spPr/>
        <p:txBody>
          <a:bodyPr/>
          <a:lstStyle/>
          <a:p>
            <a:fld id="{4A624A21-AC50-44CE-85F8-EE30901744AE}" type="datetime1">
              <a:rPr lang="en-US" smtClean="0"/>
              <a:t>2/28/2014</a:t>
            </a:fld>
            <a:endParaRPr lang="de-DE"/>
          </a:p>
        </p:txBody>
      </p:sp>
    </p:spTree>
    <p:extLst>
      <p:ext uri="{BB962C8B-B14F-4D97-AF65-F5344CB8AC3E}">
        <p14:creationId xmlns:p14="http://schemas.microsoft.com/office/powerpoint/2010/main" val="2338689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el und Tabelle (4)">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abellenplatzhalter 2"/>
          <p:cNvSpPr>
            <a:spLocks noGrp="1"/>
          </p:cNvSpPr>
          <p:nvPr>
            <p:ph type="tbl" idx="1"/>
            <p:custDataLst>
              <p:tags r:id="rId2"/>
            </p:custDataLst>
          </p:nvPr>
        </p:nvSpPr>
        <p:spPr/>
        <p:txBody>
          <a:bodyPr/>
          <a:lstStyle/>
          <a:p>
            <a:endParaRPr lang="de-DE"/>
          </a:p>
        </p:txBody>
      </p:sp>
      <p:sp>
        <p:nvSpPr>
          <p:cNvPr id="4" name="SeitePlaz"/>
          <p:cNvSpPr>
            <a:spLocks noGrp="1"/>
          </p:cNvSpPr>
          <p:nvPr>
            <p:ph type="sldNum" sz="quarter" idx="10"/>
            <p:custDataLst>
              <p:tags r:id="rId3"/>
            </p:custDataLst>
          </p:nvPr>
        </p:nvSpPr>
        <p:spPr/>
        <p:txBody>
          <a:bodyPr/>
          <a:lstStyle/>
          <a:p>
            <a:fld id="{737AFF70-7528-4C5C-ADC2-366F054D6E77}" type="slidenum">
              <a:rPr lang="de-DE" smtClean="0"/>
              <a:pPr/>
              <a:t>‹#›</a:t>
            </a:fld>
            <a:endParaRPr lang="de-DE"/>
          </a:p>
        </p:txBody>
      </p:sp>
      <p:sp>
        <p:nvSpPr>
          <p:cNvPr id="5" name="FussPlaz"/>
          <p:cNvSpPr>
            <a:spLocks noGrp="1"/>
          </p:cNvSpPr>
          <p:nvPr>
            <p:ph type="ftr" sz="quarter" idx="11"/>
            <p:custDataLst>
              <p:tags r:id="rId4"/>
            </p:custDataLst>
          </p:nvPr>
        </p:nvSpPr>
        <p:spPr/>
        <p:txBody>
          <a:bodyPr/>
          <a:lstStyle/>
          <a:p>
            <a:r>
              <a:rPr lang="de-DE" smtClean="0"/>
              <a:t>INTERN</a:t>
            </a:r>
            <a:endParaRPr lang="de-DE"/>
          </a:p>
        </p:txBody>
      </p:sp>
      <p:sp>
        <p:nvSpPr>
          <p:cNvPr id="6" name="DatumPlaz"/>
          <p:cNvSpPr>
            <a:spLocks noGrp="1"/>
          </p:cNvSpPr>
          <p:nvPr>
            <p:ph type="dt" sz="half" idx="12"/>
            <p:custDataLst>
              <p:tags r:id="rId5"/>
            </p:custDataLst>
          </p:nvPr>
        </p:nvSpPr>
        <p:spPr/>
        <p:txBody>
          <a:bodyPr/>
          <a:lstStyle/>
          <a:p>
            <a:fld id="{35D9D732-9B4D-4401-8272-E20DF147D173}" type="datetime1">
              <a:rPr lang="en-US" smtClean="0"/>
              <a:t>2/28/2014</a:t>
            </a:fld>
            <a:endParaRPr lang="de-DE"/>
          </a:p>
        </p:txBody>
      </p:sp>
    </p:spTree>
    <p:extLst>
      <p:ext uri="{BB962C8B-B14F-4D97-AF65-F5344CB8AC3E}">
        <p14:creationId xmlns:p14="http://schemas.microsoft.com/office/powerpoint/2010/main" val="2500729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7)">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SmartArt-Platzhalter 2"/>
          <p:cNvSpPr>
            <a:spLocks noGrp="1"/>
          </p:cNvSpPr>
          <p:nvPr>
            <p:ph type="dgm" idx="1"/>
            <p:custDataLst>
              <p:tags r:id="rId2"/>
            </p:custDataLst>
          </p:nvPr>
        </p:nvSpPr>
        <p:spPr/>
        <p:txBody>
          <a:bodyPr/>
          <a:lstStyle/>
          <a:p>
            <a:endParaRPr lang="de-DE"/>
          </a:p>
        </p:txBody>
      </p:sp>
      <p:sp>
        <p:nvSpPr>
          <p:cNvPr id="4" name="SeitePlaz"/>
          <p:cNvSpPr>
            <a:spLocks noGrp="1"/>
          </p:cNvSpPr>
          <p:nvPr>
            <p:ph type="sldNum" sz="quarter" idx="10"/>
            <p:custDataLst>
              <p:tags r:id="rId3"/>
            </p:custDataLst>
          </p:nvPr>
        </p:nvSpPr>
        <p:spPr/>
        <p:txBody>
          <a:bodyPr/>
          <a:lstStyle/>
          <a:p>
            <a:fld id="{737AFF70-7528-4C5C-ADC2-366F054D6E77}" type="slidenum">
              <a:rPr lang="de-DE" smtClean="0"/>
              <a:pPr/>
              <a:t>‹#›</a:t>
            </a:fld>
            <a:endParaRPr lang="de-DE"/>
          </a:p>
        </p:txBody>
      </p:sp>
      <p:sp>
        <p:nvSpPr>
          <p:cNvPr id="5" name="FussPlaz"/>
          <p:cNvSpPr>
            <a:spLocks noGrp="1"/>
          </p:cNvSpPr>
          <p:nvPr>
            <p:ph type="ftr" sz="quarter" idx="11"/>
            <p:custDataLst>
              <p:tags r:id="rId4"/>
            </p:custDataLst>
          </p:nvPr>
        </p:nvSpPr>
        <p:spPr/>
        <p:txBody>
          <a:bodyPr/>
          <a:lstStyle/>
          <a:p>
            <a:r>
              <a:rPr lang="de-DE" smtClean="0"/>
              <a:t>INTERN</a:t>
            </a:r>
            <a:endParaRPr lang="de-DE"/>
          </a:p>
        </p:txBody>
      </p:sp>
      <p:sp>
        <p:nvSpPr>
          <p:cNvPr id="6" name="DatumPlaz"/>
          <p:cNvSpPr>
            <a:spLocks noGrp="1"/>
          </p:cNvSpPr>
          <p:nvPr>
            <p:ph type="dt" sz="half" idx="12"/>
            <p:custDataLst>
              <p:tags r:id="rId5"/>
            </p:custDataLst>
          </p:nvPr>
        </p:nvSpPr>
        <p:spPr/>
        <p:txBody>
          <a:bodyPr/>
          <a:lstStyle/>
          <a:p>
            <a:fld id="{1DF3A7F8-93F8-4089-9340-5020008B5BBF}" type="datetime1">
              <a:rPr lang="en-US" smtClean="0"/>
              <a:t>2/28/2014</a:t>
            </a:fld>
            <a:endParaRPr lang="de-DE"/>
          </a:p>
        </p:txBody>
      </p:sp>
    </p:spTree>
    <p:extLst>
      <p:ext uri="{BB962C8B-B14F-4D97-AF65-F5344CB8AC3E}">
        <p14:creationId xmlns:p14="http://schemas.microsoft.com/office/powerpoint/2010/main" val="2117053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el und Diagramm (8)">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Diagrammplatzhalter 2"/>
          <p:cNvSpPr>
            <a:spLocks noGrp="1"/>
          </p:cNvSpPr>
          <p:nvPr>
            <p:ph type="chart" idx="1"/>
            <p:custDataLst>
              <p:tags r:id="rId2"/>
            </p:custDataLst>
          </p:nvPr>
        </p:nvSpPr>
        <p:spPr/>
        <p:txBody>
          <a:bodyPr/>
          <a:lstStyle/>
          <a:p>
            <a:endParaRPr lang="de-DE"/>
          </a:p>
        </p:txBody>
      </p:sp>
      <p:sp>
        <p:nvSpPr>
          <p:cNvPr id="4" name="SeitePlaz"/>
          <p:cNvSpPr>
            <a:spLocks noGrp="1"/>
          </p:cNvSpPr>
          <p:nvPr>
            <p:ph type="sldNum" sz="quarter" idx="10"/>
            <p:custDataLst>
              <p:tags r:id="rId3"/>
            </p:custDataLst>
          </p:nvPr>
        </p:nvSpPr>
        <p:spPr/>
        <p:txBody>
          <a:bodyPr/>
          <a:lstStyle/>
          <a:p>
            <a:fld id="{737AFF70-7528-4C5C-ADC2-366F054D6E77}" type="slidenum">
              <a:rPr lang="de-DE" smtClean="0"/>
              <a:pPr/>
              <a:t>‹#›</a:t>
            </a:fld>
            <a:endParaRPr lang="de-DE"/>
          </a:p>
        </p:txBody>
      </p:sp>
      <p:sp>
        <p:nvSpPr>
          <p:cNvPr id="5" name="FussPlaz"/>
          <p:cNvSpPr>
            <a:spLocks noGrp="1"/>
          </p:cNvSpPr>
          <p:nvPr>
            <p:ph type="ftr" sz="quarter" idx="11"/>
            <p:custDataLst>
              <p:tags r:id="rId4"/>
            </p:custDataLst>
          </p:nvPr>
        </p:nvSpPr>
        <p:spPr/>
        <p:txBody>
          <a:bodyPr/>
          <a:lstStyle/>
          <a:p>
            <a:r>
              <a:rPr lang="de-DE" smtClean="0"/>
              <a:t>INTERN</a:t>
            </a:r>
            <a:endParaRPr lang="de-DE"/>
          </a:p>
        </p:txBody>
      </p:sp>
      <p:sp>
        <p:nvSpPr>
          <p:cNvPr id="6" name="DatumPlaz"/>
          <p:cNvSpPr>
            <a:spLocks noGrp="1"/>
          </p:cNvSpPr>
          <p:nvPr>
            <p:ph type="dt" sz="half" idx="12"/>
            <p:custDataLst>
              <p:tags r:id="rId5"/>
            </p:custDataLst>
          </p:nvPr>
        </p:nvSpPr>
        <p:spPr/>
        <p:txBody>
          <a:bodyPr/>
          <a:lstStyle/>
          <a:p>
            <a:fld id="{D6EB479E-716A-4CE1-9F7D-C555A4A0656A}" type="datetime1">
              <a:rPr lang="en-US" smtClean="0"/>
              <a:t>2/28/2014</a:t>
            </a:fld>
            <a:endParaRPr lang="de-DE"/>
          </a:p>
        </p:txBody>
      </p:sp>
    </p:spTree>
    <p:extLst>
      <p:ext uri="{BB962C8B-B14F-4D97-AF65-F5344CB8AC3E}">
        <p14:creationId xmlns:p14="http://schemas.microsoft.com/office/powerpoint/2010/main" val="8766094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el, Text und Diagramm (5)">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custDataLst>
              <p:tags r:id="rId3"/>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6FC8F5C8-A1B3-4DDB-9AE8-0962BF98E35C}" type="datetime1">
              <a:rPr lang="en-US" smtClean="0"/>
              <a:t>2/28/2014</a:t>
            </a:fld>
            <a:endParaRPr lang="de-DE"/>
          </a:p>
        </p:txBody>
      </p:sp>
    </p:spTree>
    <p:extLst>
      <p:ext uri="{BB962C8B-B14F-4D97-AF65-F5344CB8AC3E}">
        <p14:creationId xmlns:p14="http://schemas.microsoft.com/office/powerpoint/2010/main" val="282142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AndTx" preserve="1">
  <p:cSld name="Titel, Diagramm und Text (6)">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Diagrammplatzhalter 2"/>
          <p:cNvSpPr>
            <a:spLocks noGrp="1"/>
          </p:cNvSpPr>
          <p:nvPr>
            <p:ph type="chart" sz="half" idx="1"/>
            <p:custDataLst>
              <p:tags r:id="rId2"/>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3"/>
            </p:custDataLst>
          </p:nvPr>
        </p:nvSpPr>
        <p:spPr>
          <a:xfrm>
            <a:off x="46482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207206C9-1D3F-485B-A90C-F58DE0D6E381}" type="datetime1">
              <a:rPr lang="en-US" smtClean="0"/>
              <a:t>2/28/2014</a:t>
            </a:fld>
            <a:endParaRPr lang="de-DE"/>
          </a:p>
        </p:txBody>
      </p:sp>
    </p:spTree>
    <p:extLst>
      <p:ext uri="{BB962C8B-B14F-4D97-AF65-F5344CB8AC3E}">
        <p14:creationId xmlns:p14="http://schemas.microsoft.com/office/powerpoint/2010/main" val="3796750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hink_Newtrition_Light_blue_sRGB"/>
          <p:cNvPicPr>
            <a:picLocks noChangeAspect="1" noChangeArrowheads="1"/>
          </p:cNvPicPr>
          <p:nvPr userDrawn="1"/>
        </p:nvPicPr>
        <p:blipFill>
          <a:blip r:embed="rId2"/>
          <a:srcRect/>
          <a:stretch>
            <a:fillRect/>
          </a:stretch>
        </p:blipFill>
        <p:spPr bwMode="auto">
          <a:xfrm>
            <a:off x="2698750" y="1287463"/>
            <a:ext cx="2447925" cy="222250"/>
          </a:xfrm>
          <a:prstGeom prst="rect">
            <a:avLst/>
          </a:prstGeom>
          <a:noFill/>
          <a:ln w="9525">
            <a:noFill/>
            <a:miter lim="800000"/>
            <a:headEnd/>
            <a:tailEnd/>
          </a:ln>
        </p:spPr>
      </p:pic>
      <p:sp>
        <p:nvSpPr>
          <p:cNvPr id="5" name="Fix/0,48/0/6,25/19,06"/>
          <p:cNvSpPr>
            <a:spLocks noChangeAspect="1" noChangeArrowheads="1"/>
          </p:cNvSpPr>
          <p:nvPr userDrawn="1"/>
        </p:nvSpPr>
        <p:spPr bwMode="auto">
          <a:xfrm>
            <a:off x="215900" y="1588"/>
            <a:ext cx="1727200" cy="6856412"/>
          </a:xfrm>
          <a:prstGeom prst="rect">
            <a:avLst/>
          </a:prstGeom>
          <a:solidFill>
            <a:srgbClr val="A4D0EB"/>
          </a:solidFill>
          <a:ln>
            <a:noFill/>
          </a:ln>
          <a:extLst/>
        </p:spPr>
        <p:txBody>
          <a:bodyPr wrap="none" anchor="ctr"/>
          <a:lstStyle/>
          <a:p>
            <a:pPr algn="ctr" fontAlgn="base">
              <a:spcBef>
                <a:spcPct val="50000"/>
              </a:spcBef>
              <a:spcAft>
                <a:spcPct val="0"/>
              </a:spcAft>
              <a:defRPr/>
            </a:pPr>
            <a:r>
              <a:rPr lang="en-US" sz="2000" dirty="0">
                <a:solidFill>
                  <a:srgbClr val="FACE8F"/>
                </a:solidFill>
                <a:cs typeface="Arial" charset="0"/>
              </a:rPr>
              <a:t>  </a:t>
            </a:r>
          </a:p>
        </p:txBody>
      </p:sp>
      <p:pic>
        <p:nvPicPr>
          <p:cNvPr id="6" name="Picture 6" descr="BASF_Logo hellblau_rgb"/>
          <p:cNvPicPr>
            <a:picLocks noChangeAspect="1" noChangeArrowheads="1"/>
          </p:cNvPicPr>
          <p:nvPr userDrawn="1"/>
        </p:nvPicPr>
        <p:blipFill>
          <a:blip r:embed="rId3"/>
          <a:srcRect/>
          <a:stretch>
            <a:fillRect/>
          </a:stretch>
        </p:blipFill>
        <p:spPr bwMode="auto">
          <a:xfrm>
            <a:off x="215900" y="215900"/>
            <a:ext cx="1727200" cy="1727200"/>
          </a:xfrm>
          <a:prstGeom prst="rect">
            <a:avLst/>
          </a:prstGeom>
          <a:noFill/>
          <a:ln w="9525">
            <a:noFill/>
            <a:miter lim="800000"/>
            <a:headEnd/>
            <a:tailEnd/>
          </a:ln>
        </p:spPr>
      </p:pic>
      <p:sp>
        <p:nvSpPr>
          <p:cNvPr id="1612803" name="Rectangle 3"/>
          <p:cNvSpPr>
            <a:spLocks noGrp="1" noChangeArrowheads="1"/>
          </p:cNvSpPr>
          <p:nvPr>
            <p:ph type="ctrTitle"/>
          </p:nvPr>
        </p:nvSpPr>
        <p:spPr>
          <a:xfrm>
            <a:off x="2698750" y="2924175"/>
            <a:ext cx="6064250" cy="1143000"/>
          </a:xfrm>
          <a:extLst/>
        </p:spPr>
        <p:txBody>
          <a:bodyPr/>
          <a:lstStyle>
            <a:lvl1pPr>
              <a:defRPr sz="3200"/>
            </a:lvl1pPr>
          </a:lstStyle>
          <a:p>
            <a:pPr lvl="0"/>
            <a:r>
              <a:rPr lang="de-DE" noProof="0" smtClean="0"/>
              <a:t>Mastertitelformat bearbeiten</a:t>
            </a:r>
          </a:p>
        </p:txBody>
      </p:sp>
      <p:sp>
        <p:nvSpPr>
          <p:cNvPr id="1612804" name="Rectangle 4"/>
          <p:cNvSpPr>
            <a:spLocks noGrp="1" noChangeArrowheads="1"/>
          </p:cNvSpPr>
          <p:nvPr>
            <p:ph type="subTitle" idx="1"/>
          </p:nvPr>
        </p:nvSpPr>
        <p:spPr>
          <a:xfrm>
            <a:off x="2698750" y="4262438"/>
            <a:ext cx="6445250" cy="1100137"/>
          </a:xfrm>
          <a:extLst/>
        </p:spPr>
        <p:txBody>
          <a:bodyPr/>
          <a:lstStyle>
            <a:lvl1pPr>
              <a:defRPr/>
            </a:lvl1pPr>
          </a:lstStyle>
          <a:p>
            <a:pPr lvl="0"/>
            <a:r>
              <a:rPr lang="de-DE" noProof="0" smtClean="0"/>
              <a:t>Master-Untertitelformat bearbeiten</a:t>
            </a:r>
          </a:p>
        </p:txBody>
      </p:sp>
    </p:spTree>
    <p:extLst>
      <p:ext uri="{BB962C8B-B14F-4D97-AF65-F5344CB8AC3E}">
        <p14:creationId xmlns:p14="http://schemas.microsoft.com/office/powerpoint/2010/main" val="1615896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1749916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2785086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7338" y="1870075"/>
            <a:ext cx="4241800"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870075"/>
            <a:ext cx="4243387" cy="4606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3664738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161543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el und Text (2)">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idx="1"/>
            <p:custDataLst>
              <p:tags r:id="rId2"/>
            </p:custDataLst>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eitePlaz"/>
          <p:cNvSpPr>
            <a:spLocks noGrp="1"/>
          </p:cNvSpPr>
          <p:nvPr>
            <p:ph type="sldNum" sz="quarter" idx="10"/>
            <p:custDataLst>
              <p:tags r:id="rId3"/>
            </p:custDataLst>
          </p:nvPr>
        </p:nvSpPr>
        <p:spPr/>
        <p:txBody>
          <a:bodyPr/>
          <a:lstStyle/>
          <a:p>
            <a:fld id="{737AFF70-7528-4C5C-ADC2-366F054D6E77}" type="slidenum">
              <a:rPr lang="de-DE" smtClean="0"/>
              <a:pPr/>
              <a:t>‹#›</a:t>
            </a:fld>
            <a:endParaRPr lang="de-DE"/>
          </a:p>
        </p:txBody>
      </p:sp>
      <p:sp>
        <p:nvSpPr>
          <p:cNvPr id="5" name="FussPlaz"/>
          <p:cNvSpPr>
            <a:spLocks noGrp="1"/>
          </p:cNvSpPr>
          <p:nvPr>
            <p:ph type="ftr" sz="quarter" idx="11"/>
            <p:custDataLst>
              <p:tags r:id="rId4"/>
            </p:custDataLst>
          </p:nvPr>
        </p:nvSpPr>
        <p:spPr/>
        <p:txBody>
          <a:bodyPr/>
          <a:lstStyle/>
          <a:p>
            <a:r>
              <a:rPr lang="de-DE" smtClean="0"/>
              <a:t>INTERN</a:t>
            </a:r>
            <a:endParaRPr lang="de-DE"/>
          </a:p>
        </p:txBody>
      </p:sp>
      <p:sp>
        <p:nvSpPr>
          <p:cNvPr id="6" name="DatumPlaz"/>
          <p:cNvSpPr>
            <a:spLocks noGrp="1"/>
          </p:cNvSpPr>
          <p:nvPr>
            <p:ph type="dt" sz="half" idx="12"/>
            <p:custDataLst>
              <p:tags r:id="rId5"/>
            </p:custDataLst>
          </p:nvPr>
        </p:nvSpPr>
        <p:spPr/>
        <p:txBody>
          <a:bodyPr/>
          <a:lstStyle/>
          <a:p>
            <a:fld id="{39A85136-5284-4DC6-974D-B90EB2A4F08F}" type="datetime1">
              <a:rPr lang="en-US" smtClean="0"/>
              <a:t>2/28/2014</a:t>
            </a:fld>
            <a:endParaRPr lang="de-DE"/>
          </a:p>
        </p:txBody>
      </p:sp>
    </p:spTree>
    <p:extLst>
      <p:ext uri="{BB962C8B-B14F-4D97-AF65-F5344CB8AC3E}">
        <p14:creationId xmlns:p14="http://schemas.microsoft.com/office/powerpoint/2010/main" val="3338467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410165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474692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34786230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1798953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3309282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639763"/>
            <a:ext cx="2159000" cy="5837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7338" y="639763"/>
            <a:ext cx="6326187" cy="5837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ussPlaz"/>
          <p:cNvSpPr>
            <a:spLocks noGrp="1" noChangeArrowheads="1"/>
          </p:cNvSpPr>
          <p:nvPr>
            <p:ph type="ftr" sz="quarter" idx="10"/>
          </p:nvPr>
        </p:nvSpPr>
        <p:spPr>
          <a:ln/>
        </p:spPr>
        <p:txBody>
          <a:bodyPr/>
          <a:lstStyle>
            <a:lvl1pPr>
              <a:defRPr/>
            </a:lvl1pPr>
          </a:lstStyle>
          <a:p>
            <a:pPr>
              <a:defRPr/>
            </a:pPr>
            <a:r>
              <a:rPr lang="en-US" smtClean="0">
                <a:solidFill>
                  <a:srgbClr val="000000"/>
                </a:solidFill>
              </a:rPr>
              <a:t>INTERN</a:t>
            </a:r>
            <a:endParaRPr lang="en-US">
              <a:solidFill>
                <a:srgbClr val="000000"/>
              </a:solidFill>
            </a:endParaRPr>
          </a:p>
        </p:txBody>
      </p:sp>
    </p:spTree>
    <p:extLst>
      <p:ext uri="{BB962C8B-B14F-4D97-AF65-F5344CB8AC3E}">
        <p14:creationId xmlns:p14="http://schemas.microsoft.com/office/powerpoint/2010/main" val="3704461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87325" y="568325"/>
            <a:ext cx="8829675" cy="5813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73038" y="6700838"/>
            <a:ext cx="715962" cy="96837"/>
          </a:xfrm>
          <a:prstGeom prst="rect">
            <a:avLst/>
          </a:prstGeom>
        </p:spPr>
        <p:txBody>
          <a:bodyPr/>
          <a:lstStyle>
            <a:lvl1pPr>
              <a:defRPr>
                <a:latin typeface="Arial" charset="0"/>
                <a:cs typeface="+mn-cs"/>
              </a:defRPr>
            </a:lvl1pPr>
          </a:lstStyle>
          <a:p>
            <a:pPr fontAlgn="base">
              <a:spcBef>
                <a:spcPct val="0"/>
              </a:spcBef>
              <a:spcAft>
                <a:spcPct val="0"/>
              </a:spcAft>
              <a:defRPr/>
            </a:pPr>
            <a:fld id="{EBDA464C-A925-4788-BCAF-1AE72FADA542}" type="datetime1">
              <a:rPr lang="en-US" sz="2400" b="1" smtClean="0">
                <a:solidFill>
                  <a:srgbClr val="000000"/>
                </a:solidFill>
              </a:rPr>
              <a:t>2/28/2014</a:t>
            </a:fld>
            <a:endParaRPr lang="en-US" sz="2400" b="1">
              <a:solidFill>
                <a:srgbClr val="000000"/>
              </a:solidFill>
            </a:endParaRPr>
          </a:p>
        </p:txBody>
      </p:sp>
      <p:sp>
        <p:nvSpPr>
          <p:cNvPr id="4" name="Footer Placeholder 3"/>
          <p:cNvSpPr>
            <a:spLocks noGrp="1"/>
          </p:cNvSpPr>
          <p:nvPr>
            <p:ph type="ftr" sz="quarter" idx="11"/>
          </p:nvPr>
        </p:nvSpPr>
        <p:spPr>
          <a:xfrm>
            <a:off x="900113" y="6732588"/>
            <a:ext cx="7164387" cy="96837"/>
          </a:xfrm>
        </p:spPr>
        <p:txBody>
          <a:bodyPr/>
          <a:lstStyle>
            <a:lvl1pPr>
              <a:defRPr>
                <a:latin typeface="Arial" charset="0"/>
              </a:defRPr>
            </a:lvl1pPr>
          </a:lstStyle>
          <a:p>
            <a:pPr>
              <a:defRPr/>
            </a:pPr>
            <a:r>
              <a:rPr lang="en-US" smtClean="0">
                <a:solidFill>
                  <a:srgbClr val="000000"/>
                </a:solidFill>
              </a:rPr>
              <a:t>INTERN</a:t>
            </a:r>
            <a:endParaRPr lang="en-US">
              <a:solidFill>
                <a:srgbClr val="000000"/>
              </a:solidFill>
            </a:endParaRPr>
          </a:p>
        </p:txBody>
      </p:sp>
      <p:sp>
        <p:nvSpPr>
          <p:cNvPr id="5" name="Slide Number Placeholder 4"/>
          <p:cNvSpPr>
            <a:spLocks noGrp="1"/>
          </p:cNvSpPr>
          <p:nvPr>
            <p:ph type="sldNum" sz="quarter" idx="12"/>
          </p:nvPr>
        </p:nvSpPr>
        <p:spPr>
          <a:xfrm>
            <a:off x="8061325" y="6646863"/>
            <a:ext cx="914400" cy="150812"/>
          </a:xfrm>
          <a:prstGeom prst="rect">
            <a:avLst/>
          </a:prstGeom>
        </p:spPr>
        <p:txBody>
          <a:bodyPr vert="horz" wrap="square" lIns="91440" tIns="45720" rIns="91440" bIns="45720" numCol="1" anchor="t" anchorCtr="0" compatLnSpc="1">
            <a:prstTxWarp prst="textNoShape">
              <a:avLst/>
            </a:prstTxWarp>
          </a:bodyPr>
          <a:lstStyle>
            <a:lvl1pPr>
              <a:defRPr>
                <a:latin typeface="Times New Roman" pitchFamily="16" charset="0"/>
                <a:cs typeface="+mn-cs"/>
              </a:defRPr>
            </a:lvl1pPr>
          </a:lstStyle>
          <a:p>
            <a:pPr fontAlgn="base">
              <a:spcBef>
                <a:spcPct val="0"/>
              </a:spcBef>
              <a:spcAft>
                <a:spcPct val="0"/>
              </a:spcAft>
              <a:defRPr/>
            </a:pPr>
            <a:fld id="{A884B8B0-1A15-4A8C-BD69-79F1E9968208}" type="slidenum">
              <a:rPr lang="en-US" sz="2400" b="1">
                <a:solidFill>
                  <a:srgbClr val="000000"/>
                </a:solidFill>
              </a:rPr>
              <a:pPr fontAlgn="base">
                <a:spcBef>
                  <a:spcPct val="0"/>
                </a:spcBef>
                <a:spcAft>
                  <a:spcPct val="0"/>
                </a:spcAft>
                <a:defRPr/>
              </a:pPr>
              <a:t>‹#›</a:t>
            </a:fld>
            <a:endParaRPr lang="en-US" sz="2400" b="1" dirty="0">
              <a:solidFill>
                <a:srgbClr val="000000"/>
              </a:solidFill>
            </a:endParaRPr>
          </a:p>
        </p:txBody>
      </p:sp>
    </p:spTree>
    <p:extLst>
      <p:ext uri="{BB962C8B-B14F-4D97-AF65-F5344CB8AC3E}">
        <p14:creationId xmlns:p14="http://schemas.microsoft.com/office/powerpoint/2010/main" val="3797976266"/>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el und Tex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164398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8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idx="1"/>
            <p:custDataLst>
              <p:tags r:id="rId4"/>
            </p:custDataLst>
          </p:nvPr>
        </p:nvSpPr>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eitePlaz"/>
          <p:cNvSpPr>
            <a:spLocks noGrp="1"/>
          </p:cNvSpPr>
          <p:nvPr>
            <p:ph type="sldNum" sz="quarter" idx="10"/>
            <p:custDataLst>
              <p:tags r:id="rId5"/>
            </p:custDataLst>
          </p:nvPr>
        </p:nvSpPr>
        <p:spPr>
          <a:xfrm>
            <a:off x="8208000" y="6645600"/>
            <a:ext cx="720000" cy="151200"/>
          </a:xfrm>
          <a:prstGeom prst="rect">
            <a:avLst/>
          </a:prstGeom>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a:xfrm>
            <a:off x="216000" y="6645600"/>
            <a:ext cx="720000" cy="151200"/>
          </a:xfrm>
          <a:prstGeom prst="rect">
            <a:avLst/>
          </a:prstGeom>
        </p:spPr>
        <p:txBody>
          <a:bodyPr/>
          <a:lstStyle>
            <a:lvl1pPr>
              <a:defRPr/>
            </a:lvl1pPr>
          </a:lstStyle>
          <a:p>
            <a:fld id="{D13C1295-4061-4287-A919-838B7A652643}"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246492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Nur Titel (1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9436627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33"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SeitePlaz"/>
          <p:cNvSpPr>
            <a:spLocks noGrp="1"/>
          </p:cNvSpPr>
          <p:nvPr>
            <p:ph type="sldNum" sz="quarter" idx="10"/>
            <p:custDataLst>
              <p:tags r:id="rId4"/>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4" name="FussPlaz"/>
          <p:cNvSpPr>
            <a:spLocks noGrp="1"/>
          </p:cNvSpPr>
          <p:nvPr>
            <p:ph type="ftr" sz="quarter" idx="11"/>
            <p:custDataLst>
              <p:tags r:id="rId5"/>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5" name="DatumPlaz"/>
          <p:cNvSpPr>
            <a:spLocks noGrp="1"/>
          </p:cNvSpPr>
          <p:nvPr>
            <p:ph type="dt" sz="half" idx="12"/>
            <p:custDataLst>
              <p:tags r:id="rId6"/>
            </p:custDataLst>
          </p:nvPr>
        </p:nvSpPr>
        <p:spPr/>
        <p:txBody>
          <a:bodyPr/>
          <a:lstStyle>
            <a:lvl1pPr>
              <a:defRPr/>
            </a:lvl1pPr>
          </a:lstStyle>
          <a:p>
            <a:fld id="{FC134F09-86C7-489E-A529-4F5CBE6B0051}"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14039340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el und Tex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3147631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5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idx="1"/>
            <p:custDataLst>
              <p:tags r:id="rId4"/>
            </p:custDataLst>
          </p:nvPr>
        </p:nvSpPr>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D36381AC-F28B-4672-9397-2F4590163F82}"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10085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el, Text und Inhalt (13)">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custDataLst>
              <p:tags r:id="rId3"/>
            </p:custDataLst>
          </p:nvPr>
        </p:nvSpPr>
        <p:spPr>
          <a:xfrm>
            <a:off x="46482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6F975016-F006-46EA-B28D-D350B21A6066}" type="datetime1">
              <a:rPr lang="en-US" smtClean="0"/>
              <a:t>2/28/2014</a:t>
            </a:fld>
            <a:endParaRPr lang="de-DE"/>
          </a:p>
        </p:txBody>
      </p:sp>
    </p:spTree>
    <p:extLst>
      <p:ext uri="{BB962C8B-B14F-4D97-AF65-F5344CB8AC3E}">
        <p14:creationId xmlns:p14="http://schemas.microsoft.com/office/powerpoint/2010/main" val="16164941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el, Text und Inhalt (1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00111818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8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7D0A2185-012B-4711-94C7-1FAC220B834B}"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650202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el, Inhalt und Text (1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0179053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0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BB3356CE-FB81-4D95-AA29-6A93FAC6BECB}"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026145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reserve="1">
  <p:cSld name="Titel und Text über Inhalt (20)">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28679607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2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87122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custDataLst>
              <p:tags r:id="rId5"/>
            </p:custDataLst>
          </p:nvPr>
        </p:nvSpPr>
        <p:spPr>
          <a:xfrm>
            <a:off x="215900" y="4251325"/>
            <a:ext cx="87122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771C37A9-A1BD-4B32-B0E4-937419152E5F}"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549446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el und Inhalt über Text (19)">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465529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5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half" idx="1"/>
            <p:custDataLst>
              <p:tags r:id="rId4"/>
            </p:custDataLst>
          </p:nvPr>
        </p:nvSpPr>
        <p:spPr>
          <a:xfrm>
            <a:off x="215900" y="1871663"/>
            <a:ext cx="87122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5"/>
            </p:custDataLst>
          </p:nvPr>
        </p:nvSpPr>
        <p:spPr>
          <a:xfrm>
            <a:off x="215900" y="4251325"/>
            <a:ext cx="87122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0BAD31AC-4404-4DA6-B176-973042F3A4FA}"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815344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ColTx" preserve="1">
  <p:cSld name="Titel und zweispaltiger Text (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4741559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27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2851E18C-233E-4C86-A535-4F96238A8054}"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616184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23)">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7784183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0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quarter" idx="1"/>
            <p:custDataLst>
              <p:tags r:id="rId4"/>
            </p:custDataLst>
          </p:nvPr>
        </p:nvSpPr>
        <p:spPr>
          <a:xfrm>
            <a:off x="2159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46482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z"/>
          <p:cNvSpPr>
            <a:spLocks noGrp="1"/>
          </p:cNvSpPr>
          <p:nvPr>
            <p:ph type="body" sz="half" idx="3"/>
            <p:custDataLst>
              <p:tags r:id="rId6"/>
            </p:custDataLst>
          </p:nvPr>
        </p:nvSpPr>
        <p:spPr>
          <a:xfrm>
            <a:off x="215900" y="4251325"/>
            <a:ext cx="87122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7"/>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7" name="FussPlaz"/>
          <p:cNvSpPr>
            <a:spLocks noGrp="1"/>
          </p:cNvSpPr>
          <p:nvPr>
            <p:ph type="ftr" sz="quarter" idx="11"/>
            <p:custDataLst>
              <p:tags r:id="rId8"/>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8" name="DatumPlaz"/>
          <p:cNvSpPr>
            <a:spLocks noGrp="1"/>
          </p:cNvSpPr>
          <p:nvPr>
            <p:ph type="dt" sz="half" idx="12"/>
            <p:custDataLst>
              <p:tags r:id="rId9"/>
            </p:custDataLst>
          </p:nvPr>
        </p:nvSpPr>
        <p:spPr/>
        <p:txBody>
          <a:bodyPr/>
          <a:lstStyle>
            <a:lvl1pPr>
              <a:defRPr/>
            </a:lvl1pPr>
          </a:lstStyle>
          <a:p>
            <a:fld id="{D171FF72-49B2-4C2F-BACC-ACC3565F607E}"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9254743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Media" preserve="1">
  <p:cSld name="Titel, Text und Medienclip (17)">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449688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2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custDataLst>
              <p:tags r:id="rId5"/>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2B72950D-700E-48FF-90F3-E06EAAA02104}"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181877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mediaAndTx" preserve="1">
  <p:cSld name="Titel, Medienclip und Text (18)">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2074274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4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Medienplatzhalter 2"/>
          <p:cNvSpPr>
            <a:spLocks noGrp="1"/>
          </p:cNvSpPr>
          <p:nvPr>
            <p:ph type="media" sz="half" idx="1"/>
            <p:custDataLst>
              <p:tags r:id="rId4"/>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9DE79B87-255B-4C1D-87BC-A897CEA54525}"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728108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reserve="1">
  <p:cSld name="Titel, Text und ClipArt (9)">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98880225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37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custDataLst>
              <p:tags r:id="rId5"/>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59D72A89-05C6-448D-A648-874D79156941}"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076242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reserve="1">
  <p:cSld name="Titel, ClipArt und Text (10)">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2469664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39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ClipArt-Platzhalter 2"/>
          <p:cNvSpPr>
            <a:spLocks noGrp="1"/>
          </p:cNvSpPr>
          <p:nvPr>
            <p:ph type="clipArt" sz="half" idx="1"/>
            <p:custDataLst>
              <p:tags r:id="rId4"/>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2892B591-3F54-4EAE-86DD-347F24CDC075}"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554723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reserve="1">
  <p:cSld name="Titel, Inhalt und Text (14)">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Inhaltsplatzhalter 2"/>
          <p:cNvSpPr>
            <a:spLocks noGrp="1"/>
          </p:cNvSpPr>
          <p:nvPr>
            <p:ph sz="half" idx="1"/>
            <p:custDataLst>
              <p:tags r:id="rId2"/>
            </p:custDataLst>
          </p:nvPr>
        </p:nvSpPr>
        <p:spPr>
          <a:xfrm>
            <a:off x="2159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3"/>
            </p:custDataLst>
          </p:nvPr>
        </p:nvSpPr>
        <p:spPr>
          <a:xfrm>
            <a:off x="4648200" y="1871663"/>
            <a:ext cx="4279900" cy="460851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5267FBDE-DB5E-44A6-B476-0E19FE80546D}" type="datetime1">
              <a:rPr lang="en-US" smtClean="0"/>
              <a:t>2/28/2014</a:t>
            </a:fld>
            <a:endParaRPr lang="de-DE"/>
          </a:p>
        </p:txBody>
      </p:sp>
    </p:spTree>
    <p:extLst>
      <p:ext uri="{BB962C8B-B14F-4D97-AF65-F5344CB8AC3E}">
        <p14:creationId xmlns:p14="http://schemas.microsoft.com/office/powerpoint/2010/main" val="24947932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21)">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402389981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42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46482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custDataLst>
              <p:tags r:id="rId6"/>
            </p:custDataLst>
          </p:nvPr>
        </p:nvSpPr>
        <p:spPr>
          <a:xfrm>
            <a:off x="46482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7"/>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7" name="FussPlaz"/>
          <p:cNvSpPr>
            <a:spLocks noGrp="1"/>
          </p:cNvSpPr>
          <p:nvPr>
            <p:ph type="ftr" sz="quarter" idx="11"/>
            <p:custDataLst>
              <p:tags r:id="rId8"/>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8" name="DatumPlaz"/>
          <p:cNvSpPr>
            <a:spLocks noGrp="1"/>
          </p:cNvSpPr>
          <p:nvPr>
            <p:ph type="dt" sz="half" idx="12"/>
            <p:custDataLst>
              <p:tags r:id="rId9"/>
            </p:custDataLst>
          </p:nvPr>
        </p:nvSpPr>
        <p:spPr/>
        <p:txBody>
          <a:bodyPr/>
          <a:lstStyle>
            <a:lvl1pPr>
              <a:defRPr/>
            </a:lvl1pPr>
          </a:lstStyle>
          <a:p>
            <a:fld id="{0C9CF73C-2E39-495E-AAF6-C47B8A738E94}"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14743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22)">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86459863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45"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quarter" idx="1"/>
            <p:custDataLst>
              <p:tags r:id="rId4"/>
            </p:custDataLst>
          </p:nvPr>
        </p:nvSpPr>
        <p:spPr>
          <a:xfrm>
            <a:off x="2159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2159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z"/>
          <p:cNvSpPr>
            <a:spLocks noGrp="1"/>
          </p:cNvSpPr>
          <p:nvPr>
            <p:ph type="body" sz="half" idx="3"/>
            <p:custDataLst>
              <p:tags r:id="rId6"/>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7"/>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7" name="FussPlaz"/>
          <p:cNvSpPr>
            <a:spLocks noGrp="1"/>
          </p:cNvSpPr>
          <p:nvPr>
            <p:ph type="ftr" sz="quarter" idx="11"/>
            <p:custDataLst>
              <p:tags r:id="rId8"/>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8" name="DatumPlaz"/>
          <p:cNvSpPr>
            <a:spLocks noGrp="1"/>
          </p:cNvSpPr>
          <p:nvPr>
            <p:ph type="dt" sz="half" idx="12"/>
            <p:custDataLst>
              <p:tags r:id="rId9"/>
            </p:custDataLst>
          </p:nvPr>
        </p:nvSpPr>
        <p:spPr/>
        <p:txBody>
          <a:bodyPr/>
          <a:lstStyle>
            <a:lvl1pPr>
              <a:defRPr/>
            </a:lvl1pPr>
          </a:lstStyle>
          <a:p>
            <a:fld id="{043AE541-AA38-4D71-A0AB-1EBD4E623EA4}"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350565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12)">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73567246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6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2" name="SeitePlaz"/>
          <p:cNvSpPr>
            <a:spLocks noGrp="1"/>
          </p:cNvSpPr>
          <p:nvPr>
            <p:ph type="sldNum" sz="quarter" idx="10"/>
            <p:custDataLst>
              <p:tags r:id="rId3"/>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3" name="FussPlaz"/>
          <p:cNvSpPr>
            <a:spLocks noGrp="1"/>
          </p:cNvSpPr>
          <p:nvPr>
            <p:ph type="ftr" sz="quarter" idx="11"/>
            <p:custDataLst>
              <p:tags r:id="rId4"/>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4" name="DatumPlaz"/>
          <p:cNvSpPr>
            <a:spLocks noGrp="1"/>
          </p:cNvSpPr>
          <p:nvPr>
            <p:ph type="dt" sz="half" idx="12"/>
            <p:custDataLst>
              <p:tags r:id="rId5"/>
            </p:custDataLst>
          </p:nvPr>
        </p:nvSpPr>
        <p:spPr/>
        <p:txBody>
          <a:bodyPr/>
          <a:lstStyle>
            <a:lvl1pPr>
              <a:defRPr/>
            </a:lvl1pPr>
          </a:lstStyle>
          <a:p>
            <a:fld id="{506CFF6E-C2DA-492C-B77A-FB689352D2FC}"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3934425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el und Inhalt (1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85337642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49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idx="1"/>
            <p:custDataLst>
              <p:tags r:id="rId4"/>
            </p:custDataLst>
          </p:nvPr>
        </p:nvSpPr>
        <p:spPr/>
        <p:txBody>
          <a:bodyPr>
            <a:normAutofit/>
          </a:bodyPr>
          <a:lstStyle>
            <a:lvl1pPr>
              <a:defRPr sz="1800"/>
            </a:lvl1pPr>
            <a:lvl2pPr>
              <a:defRPr sz="1800"/>
            </a:lvl2pPr>
            <a:lvl3pPr>
              <a:defRPr sz="1800"/>
            </a:lvl3pPr>
            <a:lvl4pPr>
              <a:defRPr sz="1800"/>
            </a:lvl4pPr>
            <a:lvl5pPr>
              <a:defRPr sz="18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3CEBED36-66E2-4548-AE20-694701BABA42}"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6060321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reserve="1">
  <p:cSld name="Titel und vier Inhalte (24)">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28179131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17"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sz="quarter"/>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quarter" idx="1"/>
            <p:custDataLst>
              <p:tags r:id="rId4"/>
            </p:custDataLst>
          </p:nvPr>
        </p:nvSpPr>
        <p:spPr>
          <a:xfrm>
            <a:off x="2159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46482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custDataLst>
              <p:tags r:id="rId6"/>
            </p:custDataLst>
          </p:nvPr>
        </p:nvSpPr>
        <p:spPr>
          <a:xfrm>
            <a:off x="2159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custDataLst>
              <p:tags r:id="rId7"/>
            </p:custDataLst>
          </p:nvPr>
        </p:nvSpPr>
        <p:spPr>
          <a:xfrm>
            <a:off x="46482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SeitePlaz"/>
          <p:cNvSpPr>
            <a:spLocks noGrp="1"/>
          </p:cNvSpPr>
          <p:nvPr>
            <p:ph type="sldNum" sz="quarter" idx="10"/>
            <p:custDataLst>
              <p:tags r:id="rId8"/>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8" name="FussPlaz"/>
          <p:cNvSpPr>
            <a:spLocks noGrp="1"/>
          </p:cNvSpPr>
          <p:nvPr>
            <p:ph type="ftr" sz="quarter" idx="11"/>
            <p:custDataLst>
              <p:tags r:id="rId9"/>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9" name="DatumPlaz"/>
          <p:cNvSpPr>
            <a:spLocks noGrp="1"/>
          </p:cNvSpPr>
          <p:nvPr>
            <p:ph type="dt" sz="half" idx="12"/>
            <p:custDataLst>
              <p:tags r:id="rId10"/>
            </p:custDataLst>
          </p:nvPr>
        </p:nvSpPr>
        <p:spPr/>
        <p:txBody>
          <a:bodyPr/>
          <a:lstStyle>
            <a:lvl1pPr>
              <a:defRPr/>
            </a:lvl1pPr>
          </a:lstStyle>
          <a:p>
            <a:fld id="{65E705A5-367E-466F-99D7-4F5F57787B35}"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0154853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Inhalt (15)">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33549025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41"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2" name="Inhaltsplatzhalter 1"/>
          <p:cNvSpPr>
            <a:spLocks noGrp="1"/>
          </p:cNvSpPr>
          <p:nvPr>
            <p:ph/>
            <p:custDataLst>
              <p:tags r:id="rId3"/>
            </p:custDataLst>
          </p:nvPr>
        </p:nvSpPr>
        <p:spPr>
          <a:xfrm>
            <a:off x="215900" y="641350"/>
            <a:ext cx="8712200" cy="5838825"/>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SeitePlaz"/>
          <p:cNvSpPr>
            <a:spLocks noGrp="1"/>
          </p:cNvSpPr>
          <p:nvPr>
            <p:ph type="sldNum" sz="quarter" idx="10"/>
            <p:custDataLst>
              <p:tags r:id="rId4"/>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4" name="FussPlaz"/>
          <p:cNvSpPr>
            <a:spLocks noGrp="1"/>
          </p:cNvSpPr>
          <p:nvPr>
            <p:ph type="ftr" sz="quarter" idx="11"/>
            <p:custDataLst>
              <p:tags r:id="rId5"/>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5" name="DatumPlaz"/>
          <p:cNvSpPr>
            <a:spLocks noGrp="1"/>
          </p:cNvSpPr>
          <p:nvPr>
            <p:ph type="dt" sz="half" idx="12"/>
            <p:custDataLst>
              <p:tags r:id="rId6"/>
            </p:custDataLst>
          </p:nvPr>
        </p:nvSpPr>
        <p:spPr/>
        <p:txBody>
          <a:bodyPr/>
          <a:lstStyle>
            <a:lvl1pPr>
              <a:defRPr/>
            </a:lvl1pPr>
          </a:lstStyle>
          <a:p>
            <a:fld id="{9A9773A2-9EA5-445C-8DAF-612706A8D389}"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1355894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el und Tabelle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21842016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6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abellenplatzhalter 2"/>
          <p:cNvSpPr>
            <a:spLocks noGrp="1"/>
          </p:cNvSpPr>
          <p:nvPr>
            <p:ph type="tbl" idx="1"/>
            <p:custDataLst>
              <p:tags r:id="rId4"/>
            </p:custDataLst>
          </p:nvPr>
        </p:nvSpPr>
        <p:spPr/>
        <p:txBody>
          <a:bodyPr/>
          <a:lstStyle/>
          <a:p>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DFE11AE7-AE1E-4B7B-9C84-1D28F7837F43}"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125936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73428594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58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SmartArt-Platzhalter 2"/>
          <p:cNvSpPr>
            <a:spLocks noGrp="1"/>
          </p:cNvSpPr>
          <p:nvPr>
            <p:ph type="dgm" idx="1"/>
            <p:custDataLst>
              <p:tags r:id="rId4"/>
            </p:custDataLst>
          </p:nvPr>
        </p:nvSpPr>
        <p:spPr/>
        <p:txBody>
          <a:bodyPr/>
          <a:lstStyle/>
          <a:p>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03E21B2B-C4A5-44AD-928C-0C06D2D38758}"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1090406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chart" preserve="1">
  <p:cSld name="Titel und Diagramm (8)">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33260250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1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Diagrammplatzhalter 2"/>
          <p:cNvSpPr>
            <a:spLocks noGrp="1"/>
          </p:cNvSpPr>
          <p:nvPr>
            <p:ph type="chart" idx="1"/>
            <p:custDataLst>
              <p:tags r:id="rId4"/>
            </p:custDataLst>
          </p:nvPr>
        </p:nvSpPr>
        <p:spPr/>
        <p:txBody>
          <a:bodyPr/>
          <a:lstStyle/>
          <a:p>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2F7D84FB-FA0A-4F16-BDF3-D0C189AD5BE4}"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41718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hart" preserve="1">
  <p:cSld name="Titel, Text und Diagramm (5)">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639408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3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custDataLst>
              <p:tags r:id="rId5"/>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B0F80ABC-8C99-449B-8E1A-ABC97CB5B050}"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894720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OverObj" preserve="1">
  <p:cSld name="Titel und Text über Inhalt (20)">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87122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custDataLst>
              <p:tags r:id="rId3"/>
            </p:custDataLst>
          </p:nvPr>
        </p:nvSpPr>
        <p:spPr>
          <a:xfrm>
            <a:off x="215900" y="4251325"/>
            <a:ext cx="87122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DA29B57D-7DB2-478B-BCC4-5ECEE61CF5A9}" type="datetime1">
              <a:rPr lang="en-US" smtClean="0"/>
              <a:t>2/28/2014</a:t>
            </a:fld>
            <a:endParaRPr lang="de-DE"/>
          </a:p>
        </p:txBody>
      </p:sp>
    </p:spTree>
    <p:extLst>
      <p:ext uri="{BB962C8B-B14F-4D97-AF65-F5344CB8AC3E}">
        <p14:creationId xmlns:p14="http://schemas.microsoft.com/office/powerpoint/2010/main" val="10791924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AndTx" preserve="1">
  <p:cSld name="Titel, Diagramm und Text (6)">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4562765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6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Diagrammplatzhalter 2"/>
          <p:cNvSpPr>
            <a:spLocks noGrp="1"/>
          </p:cNvSpPr>
          <p:nvPr>
            <p:ph type="chart" sz="half" idx="1"/>
            <p:custDataLst>
              <p:tags r:id="rId4"/>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EDBB78E4-0694-49A8-B10A-8909155CF6FA}"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7365839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Nur Titel (11)">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88567476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709"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SeitePlaz"/>
          <p:cNvSpPr>
            <a:spLocks noGrp="1"/>
          </p:cNvSpPr>
          <p:nvPr>
            <p:ph type="sldNum" sz="quarter" idx="10"/>
            <p:custDataLst>
              <p:tags r:id="rId4"/>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4" name="FussPlaz"/>
          <p:cNvSpPr>
            <a:spLocks noGrp="1"/>
          </p:cNvSpPr>
          <p:nvPr>
            <p:ph type="ftr" sz="quarter" idx="11"/>
            <p:custDataLst>
              <p:tags r:id="rId5"/>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5" name="DatumPlaz"/>
          <p:cNvSpPr>
            <a:spLocks noGrp="1"/>
          </p:cNvSpPr>
          <p:nvPr>
            <p:ph type="dt" sz="half" idx="12"/>
            <p:custDataLst>
              <p:tags r:id="rId6"/>
            </p:custDataLst>
          </p:nvPr>
        </p:nvSpPr>
        <p:spPr/>
        <p:txBody>
          <a:bodyPr/>
          <a:lstStyle>
            <a:lvl1pPr>
              <a:defRPr/>
            </a:lvl1pPr>
          </a:lstStyle>
          <a:p>
            <a:fld id="{5A918A81-5320-4706-9E06-614C5B8143F8}"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50497050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el und Text (2)">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164398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3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idx="1"/>
            <p:custDataLst>
              <p:tags r:id="rId4"/>
            </p:custDataLst>
          </p:nvPr>
        </p:nvSpPr>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0AE843D1-328E-408D-8581-EEF402F4FF6E}"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2464927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el, Text und Inhalt (1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08438243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5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B64631A7-30B1-4A82-97D3-E4064C889EF7}"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9317559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el, Inhalt und Text (14)">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4967695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8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CB6D0281-FEBF-4419-B45C-27A7AB983B28}"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2437580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OverObj" preserve="1">
  <p:cSld name="Titel und Text über Inhalt (20)">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402389697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80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87122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custDataLst>
              <p:tags r:id="rId5"/>
            </p:custDataLst>
          </p:nvPr>
        </p:nvSpPr>
        <p:spPr>
          <a:xfrm>
            <a:off x="215900" y="4251325"/>
            <a:ext cx="87122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2ECDC887-8AA8-4128-80F4-D3FF896565E4}"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973870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verTx" preserve="1">
  <p:cSld name="Titel und Inhalt über Text (19)">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70236204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82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half" idx="1"/>
            <p:custDataLst>
              <p:tags r:id="rId4"/>
            </p:custDataLst>
          </p:nvPr>
        </p:nvSpPr>
        <p:spPr>
          <a:xfrm>
            <a:off x="215900" y="1871663"/>
            <a:ext cx="87122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5"/>
            </p:custDataLst>
          </p:nvPr>
        </p:nvSpPr>
        <p:spPr>
          <a:xfrm>
            <a:off x="215900" y="4251325"/>
            <a:ext cx="87122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F7683C60-EA91-4107-A278-F2C77617F34D}"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7943005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ColTx" preserve="1">
  <p:cSld name="Titel und zweispaltiger Text (3)">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59588260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5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5D03B675-6FD6-45FE-8920-8A34812CD656}"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5918055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23)">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17894665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87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quarter" idx="1"/>
            <p:custDataLst>
              <p:tags r:id="rId4"/>
            </p:custDataLst>
          </p:nvPr>
        </p:nvSpPr>
        <p:spPr>
          <a:xfrm>
            <a:off x="2159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46482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z"/>
          <p:cNvSpPr>
            <a:spLocks noGrp="1"/>
          </p:cNvSpPr>
          <p:nvPr>
            <p:ph type="body" sz="half" idx="3"/>
            <p:custDataLst>
              <p:tags r:id="rId6"/>
            </p:custDataLst>
          </p:nvPr>
        </p:nvSpPr>
        <p:spPr>
          <a:xfrm>
            <a:off x="215900" y="4251325"/>
            <a:ext cx="87122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7"/>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7" name="FussPlaz"/>
          <p:cNvSpPr>
            <a:spLocks noGrp="1"/>
          </p:cNvSpPr>
          <p:nvPr>
            <p:ph type="ftr" sz="quarter" idx="11"/>
            <p:custDataLst>
              <p:tags r:id="rId8"/>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8" name="DatumPlaz"/>
          <p:cNvSpPr>
            <a:spLocks noGrp="1"/>
          </p:cNvSpPr>
          <p:nvPr>
            <p:ph type="dt" sz="half" idx="12"/>
            <p:custDataLst>
              <p:tags r:id="rId9"/>
            </p:custDataLst>
          </p:nvPr>
        </p:nvSpPr>
        <p:spPr/>
        <p:txBody>
          <a:bodyPr/>
          <a:lstStyle>
            <a:lvl1pPr>
              <a:defRPr/>
            </a:lvl1pPr>
          </a:lstStyle>
          <a:p>
            <a:fld id="{E1DFC01B-7D6F-4EC1-9224-594505AFD932}"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341110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Media" preserve="1">
  <p:cSld name="Titel, Text und Medienclip (17)">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0182954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90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Medienplatzhalter 3"/>
          <p:cNvSpPr>
            <a:spLocks noGrp="1"/>
          </p:cNvSpPr>
          <p:nvPr>
            <p:ph type="media" sz="half" idx="2"/>
            <p:custDataLst>
              <p:tags r:id="rId5"/>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64BD6BA9-061D-4D25-9711-43F0EE45974E}"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66556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el und Inhalt über Text (19)">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Inhaltsplatzhalter 2"/>
          <p:cNvSpPr>
            <a:spLocks noGrp="1"/>
          </p:cNvSpPr>
          <p:nvPr>
            <p:ph sz="half" idx="1"/>
            <p:custDataLst>
              <p:tags r:id="rId2"/>
            </p:custDataLst>
          </p:nvPr>
        </p:nvSpPr>
        <p:spPr>
          <a:xfrm>
            <a:off x="215900" y="1871663"/>
            <a:ext cx="87122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3"/>
            </p:custDataLst>
          </p:nvPr>
        </p:nvSpPr>
        <p:spPr>
          <a:xfrm>
            <a:off x="215900" y="4251325"/>
            <a:ext cx="87122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123865EE-7AE7-48B7-AC6E-3E474458319F}" type="datetime1">
              <a:rPr lang="en-US" smtClean="0"/>
              <a:t>2/28/2014</a:t>
            </a:fld>
            <a:endParaRPr lang="de-DE"/>
          </a:p>
        </p:txBody>
      </p:sp>
    </p:spTree>
    <p:extLst>
      <p:ext uri="{BB962C8B-B14F-4D97-AF65-F5344CB8AC3E}">
        <p14:creationId xmlns:p14="http://schemas.microsoft.com/office/powerpoint/2010/main" val="41942184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mediaAndTx" preserve="1">
  <p:cSld name="Titel, Medienclip und Text (18)">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0802336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925"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Medienplatzhalter 2"/>
          <p:cNvSpPr>
            <a:spLocks noGrp="1"/>
          </p:cNvSpPr>
          <p:nvPr>
            <p:ph type="media" sz="half" idx="1"/>
            <p:custDataLst>
              <p:tags r:id="rId4"/>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41826FEB-650F-4037-86B9-5536CB6F0A88}"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6530919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reserve="1">
  <p:cSld name="Titel, Text und ClipArt (9)">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4458496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949"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custDataLst>
              <p:tags r:id="rId5"/>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E7D59782-7F40-492E-85BC-BFA480692BB5}"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4158806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reserve="1">
  <p:cSld name="Titel, ClipArt und Text (10)">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348315075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897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ClipArt-Platzhalter 2"/>
          <p:cNvSpPr>
            <a:spLocks noGrp="1"/>
          </p:cNvSpPr>
          <p:nvPr>
            <p:ph type="clipArt" sz="half" idx="1"/>
            <p:custDataLst>
              <p:tags r:id="rId4"/>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BF459715-883E-461E-A2DE-B44956C952DF}"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3552681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21)">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96777589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997"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46482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custDataLst>
              <p:tags r:id="rId6"/>
            </p:custDataLst>
          </p:nvPr>
        </p:nvSpPr>
        <p:spPr>
          <a:xfrm>
            <a:off x="46482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7"/>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7" name="FussPlaz"/>
          <p:cNvSpPr>
            <a:spLocks noGrp="1"/>
          </p:cNvSpPr>
          <p:nvPr>
            <p:ph type="ftr" sz="quarter" idx="11"/>
            <p:custDataLst>
              <p:tags r:id="rId8"/>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8" name="DatumPlaz"/>
          <p:cNvSpPr>
            <a:spLocks noGrp="1"/>
          </p:cNvSpPr>
          <p:nvPr>
            <p:ph type="dt" sz="half" idx="12"/>
            <p:custDataLst>
              <p:tags r:id="rId9"/>
            </p:custDataLst>
          </p:nvPr>
        </p:nvSpPr>
        <p:spPr/>
        <p:txBody>
          <a:bodyPr/>
          <a:lstStyle>
            <a:lvl1pPr>
              <a:defRPr/>
            </a:lvl1pPr>
          </a:lstStyle>
          <a:p>
            <a:fld id="{7787B382-205D-4C2C-8E71-329001FF02FA}"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206637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AndTx" preserve="1">
  <p:cSld name="Titel, zwei Inhalte und Text (22)">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
            </p:custDataLst>
            <p:extLst>
              <p:ext uri="{D42A27DB-BD31-4B8C-83A1-F6EECF244321}">
                <p14:modId xmlns:p14="http://schemas.microsoft.com/office/powerpoint/2010/main" val="330139451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021"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quarter" idx="1"/>
            <p:custDataLst>
              <p:tags r:id="rId4"/>
            </p:custDataLst>
          </p:nvPr>
        </p:nvSpPr>
        <p:spPr>
          <a:xfrm>
            <a:off x="2159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2159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z"/>
          <p:cNvSpPr>
            <a:spLocks noGrp="1"/>
          </p:cNvSpPr>
          <p:nvPr>
            <p:ph type="body" sz="half" idx="3"/>
            <p:custDataLst>
              <p:tags r:id="rId6"/>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7"/>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7" name="FussPlaz"/>
          <p:cNvSpPr>
            <a:spLocks noGrp="1"/>
          </p:cNvSpPr>
          <p:nvPr>
            <p:ph type="ftr" sz="quarter" idx="11"/>
            <p:custDataLst>
              <p:tags r:id="rId8"/>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8" name="DatumPlaz"/>
          <p:cNvSpPr>
            <a:spLocks noGrp="1"/>
          </p:cNvSpPr>
          <p:nvPr>
            <p:ph type="dt" sz="half" idx="12"/>
            <p:custDataLst>
              <p:tags r:id="rId9"/>
            </p:custDataLst>
          </p:nvPr>
        </p:nvSpPr>
        <p:spPr/>
        <p:txBody>
          <a:bodyPr/>
          <a:lstStyle>
            <a:lvl1pPr>
              <a:defRPr/>
            </a:lvl1pPr>
          </a:lstStyle>
          <a:p>
            <a:fld id="{EF53AEB4-CC28-4C02-AAD6-FD2E19BE1D93}"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1276061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Leer (12)">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27374873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2045"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2" name="SeitePlaz"/>
          <p:cNvSpPr>
            <a:spLocks noGrp="1"/>
          </p:cNvSpPr>
          <p:nvPr>
            <p:ph type="sldNum" sz="quarter" idx="10"/>
            <p:custDataLst>
              <p:tags r:id="rId3"/>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3" name="FussPlaz"/>
          <p:cNvSpPr>
            <a:spLocks noGrp="1"/>
          </p:cNvSpPr>
          <p:nvPr>
            <p:ph type="ftr" sz="quarter" idx="11"/>
            <p:custDataLst>
              <p:tags r:id="rId4"/>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4" name="DatumPlaz"/>
          <p:cNvSpPr>
            <a:spLocks noGrp="1"/>
          </p:cNvSpPr>
          <p:nvPr>
            <p:ph type="dt" sz="half" idx="12"/>
            <p:custDataLst>
              <p:tags r:id="rId5"/>
            </p:custDataLst>
          </p:nvPr>
        </p:nvSpPr>
        <p:spPr/>
        <p:txBody>
          <a:bodyPr/>
          <a:lstStyle>
            <a:lvl1pPr>
              <a:defRPr/>
            </a:lvl1pPr>
          </a:lstStyle>
          <a:p>
            <a:fld id="{7B81E733-ADA2-4334-A7EF-C785DC3993C3}"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734253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el und Inhalt (16)">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3170213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306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idx="1"/>
            <p:custDataLst>
              <p:tags r:id="rId4"/>
            </p:custDataLst>
          </p:nvPr>
        </p:nvSpPr>
        <p:spPr/>
        <p:txBody>
          <a:bodyPr>
            <a:normAutofit/>
          </a:bodyPr>
          <a:lstStyle>
            <a:lvl1pPr>
              <a:defRPr sz="1800"/>
            </a:lvl1pPr>
            <a:lvl2pPr>
              <a:defRPr sz="1800"/>
            </a:lvl2pPr>
            <a:lvl3pPr>
              <a:defRPr sz="1800"/>
            </a:lvl3pPr>
            <a:lvl4pPr>
              <a:defRPr sz="1800"/>
            </a:lvl4pPr>
            <a:lvl5pPr>
              <a:defRPr sz="1800"/>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BDD9A26E-6408-4FAD-BB6A-778EC8CAEC65}"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582949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reserve="1">
  <p:cSld name="Titel und vier Inhalte (24)">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380569156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093"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sz="quarter"/>
            <p:custDataLst>
              <p:tags r:id="rId3"/>
            </p:custDataLst>
          </p:nvPr>
        </p:nvSpPr>
        <p:spPr/>
        <p:txBody>
          <a:bodyPr/>
          <a:lstStyle>
            <a:lvl1pPr>
              <a:defRPr/>
            </a:lvl1pPr>
          </a:lstStyle>
          <a:p>
            <a:r>
              <a:rPr lang="de-DE" smtClean="0"/>
              <a:t>Titelmasterformat durch Klicken bearbeiten</a:t>
            </a:r>
            <a:endParaRPr lang="de-DE"/>
          </a:p>
        </p:txBody>
      </p:sp>
      <p:sp>
        <p:nvSpPr>
          <p:cNvPr id="3" name="Inhaltsplatzhalter 2"/>
          <p:cNvSpPr>
            <a:spLocks noGrp="1"/>
          </p:cNvSpPr>
          <p:nvPr>
            <p:ph sz="quarter" idx="1"/>
            <p:custDataLst>
              <p:tags r:id="rId4"/>
            </p:custDataLst>
          </p:nvPr>
        </p:nvSpPr>
        <p:spPr>
          <a:xfrm>
            <a:off x="2159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5"/>
            </p:custDataLst>
          </p:nvPr>
        </p:nvSpPr>
        <p:spPr>
          <a:xfrm>
            <a:off x="4648200" y="1871663"/>
            <a:ext cx="4279900" cy="222726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custDataLst>
              <p:tags r:id="rId6"/>
            </p:custDataLst>
          </p:nvPr>
        </p:nvSpPr>
        <p:spPr>
          <a:xfrm>
            <a:off x="2159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custDataLst>
              <p:tags r:id="rId7"/>
            </p:custDataLst>
          </p:nvPr>
        </p:nvSpPr>
        <p:spPr>
          <a:xfrm>
            <a:off x="4648200" y="4251325"/>
            <a:ext cx="4279900" cy="2228850"/>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SeitePlaz"/>
          <p:cNvSpPr>
            <a:spLocks noGrp="1"/>
          </p:cNvSpPr>
          <p:nvPr>
            <p:ph type="sldNum" sz="quarter" idx="10"/>
            <p:custDataLst>
              <p:tags r:id="rId8"/>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8" name="FussPlaz"/>
          <p:cNvSpPr>
            <a:spLocks noGrp="1"/>
          </p:cNvSpPr>
          <p:nvPr>
            <p:ph type="ftr" sz="quarter" idx="11"/>
            <p:custDataLst>
              <p:tags r:id="rId9"/>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9" name="DatumPlaz"/>
          <p:cNvSpPr>
            <a:spLocks noGrp="1"/>
          </p:cNvSpPr>
          <p:nvPr>
            <p:ph type="dt" sz="half" idx="12"/>
            <p:custDataLst>
              <p:tags r:id="rId10"/>
            </p:custDataLst>
          </p:nvPr>
        </p:nvSpPr>
        <p:spPr/>
        <p:txBody>
          <a:bodyPr/>
          <a:lstStyle>
            <a:lvl1pPr>
              <a:defRPr/>
            </a:lvl1pPr>
          </a:lstStyle>
          <a:p>
            <a:fld id="{E47E1EFC-848F-4654-887E-3CA3CDE637F2}"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8865065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Inhalt (15)">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250470248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5117"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0" y="0"/>
                        <a:ext cx="158750" cy="158750"/>
                      </a:xfrm>
                      <a:prstGeom prst="rect">
                        <a:avLst/>
                      </a:prstGeom>
                    </p:spPr>
                  </p:pic>
                </p:oleObj>
              </mc:Fallback>
            </mc:AlternateContent>
          </a:graphicData>
        </a:graphic>
      </p:graphicFrame>
      <p:sp>
        <p:nvSpPr>
          <p:cNvPr id="2" name="Inhaltsplatzhalter 1"/>
          <p:cNvSpPr>
            <a:spLocks noGrp="1"/>
          </p:cNvSpPr>
          <p:nvPr>
            <p:ph/>
            <p:custDataLst>
              <p:tags r:id="rId3"/>
            </p:custDataLst>
          </p:nvPr>
        </p:nvSpPr>
        <p:spPr>
          <a:xfrm>
            <a:off x="215900" y="641350"/>
            <a:ext cx="8712200" cy="5838825"/>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SeitePlaz"/>
          <p:cNvSpPr>
            <a:spLocks noGrp="1"/>
          </p:cNvSpPr>
          <p:nvPr>
            <p:ph type="sldNum" sz="quarter" idx="10"/>
            <p:custDataLst>
              <p:tags r:id="rId4"/>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4" name="FussPlaz"/>
          <p:cNvSpPr>
            <a:spLocks noGrp="1"/>
          </p:cNvSpPr>
          <p:nvPr>
            <p:ph type="ftr" sz="quarter" idx="11"/>
            <p:custDataLst>
              <p:tags r:id="rId5"/>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5" name="DatumPlaz"/>
          <p:cNvSpPr>
            <a:spLocks noGrp="1"/>
          </p:cNvSpPr>
          <p:nvPr>
            <p:ph type="dt" sz="half" idx="12"/>
            <p:custDataLst>
              <p:tags r:id="rId6"/>
            </p:custDataLst>
          </p:nvPr>
        </p:nvSpPr>
        <p:spPr/>
        <p:txBody>
          <a:bodyPr/>
          <a:lstStyle>
            <a:lvl1pPr>
              <a:defRPr/>
            </a:lvl1pPr>
          </a:lstStyle>
          <a:p>
            <a:fld id="{E8E74EBC-FC58-4B7A-A08B-19FA778EBE1F}"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9197228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el und Tabelle (4)">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267012650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6141"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abellenplatzhalter 2"/>
          <p:cNvSpPr>
            <a:spLocks noGrp="1"/>
          </p:cNvSpPr>
          <p:nvPr>
            <p:ph type="tbl" idx="1"/>
            <p:custDataLst>
              <p:tags r:id="rId4"/>
            </p:custDataLst>
          </p:nvPr>
        </p:nvSpPr>
        <p:spPr/>
        <p:txBody>
          <a:bodyPr/>
          <a:lstStyle/>
          <a:p>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FB9FB756-BE78-4CEB-B178-8626D4C6916A}"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85459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preserve="1">
  <p:cSld name="Titel und zweispaltiger Text (3)">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TextPlaz"/>
          <p:cNvSpPr>
            <a:spLocks noGrp="1"/>
          </p:cNvSpPr>
          <p:nvPr>
            <p:ph type="body" sz="half" idx="1"/>
            <p:custDataLst>
              <p:tags r:id="rId2"/>
            </p:custDataLst>
          </p:nvPr>
        </p:nvSpPr>
        <p:spPr>
          <a:xfrm>
            <a:off x="2159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z"/>
          <p:cNvSpPr>
            <a:spLocks noGrp="1"/>
          </p:cNvSpPr>
          <p:nvPr>
            <p:ph type="body" sz="half" idx="2"/>
            <p:custDataLst>
              <p:tags r:id="rId3"/>
            </p:custDataLst>
          </p:nvPr>
        </p:nvSpPr>
        <p:spPr>
          <a:xfrm>
            <a:off x="46482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4"/>
            </p:custDataLst>
          </p:nvPr>
        </p:nvSpPr>
        <p:spPr/>
        <p:txBody>
          <a:bodyPr/>
          <a:lstStyle/>
          <a:p>
            <a:fld id="{737AFF70-7528-4C5C-ADC2-366F054D6E77}" type="slidenum">
              <a:rPr lang="de-DE" smtClean="0"/>
              <a:pPr/>
              <a:t>‹#›</a:t>
            </a:fld>
            <a:endParaRPr lang="de-DE"/>
          </a:p>
        </p:txBody>
      </p:sp>
      <p:sp>
        <p:nvSpPr>
          <p:cNvPr id="6" name="FussPlaz"/>
          <p:cNvSpPr>
            <a:spLocks noGrp="1"/>
          </p:cNvSpPr>
          <p:nvPr>
            <p:ph type="ftr" sz="quarter" idx="11"/>
            <p:custDataLst>
              <p:tags r:id="rId5"/>
            </p:custDataLst>
          </p:nvPr>
        </p:nvSpPr>
        <p:spPr/>
        <p:txBody>
          <a:bodyPr/>
          <a:lstStyle/>
          <a:p>
            <a:r>
              <a:rPr lang="de-DE" smtClean="0"/>
              <a:t>INTERN</a:t>
            </a:r>
            <a:endParaRPr lang="de-DE"/>
          </a:p>
        </p:txBody>
      </p:sp>
      <p:sp>
        <p:nvSpPr>
          <p:cNvPr id="7" name="DatumPlaz"/>
          <p:cNvSpPr>
            <a:spLocks noGrp="1"/>
          </p:cNvSpPr>
          <p:nvPr>
            <p:ph type="dt" sz="half" idx="12"/>
            <p:custDataLst>
              <p:tags r:id="rId6"/>
            </p:custDataLst>
          </p:nvPr>
        </p:nvSpPr>
        <p:spPr/>
        <p:txBody>
          <a:bodyPr/>
          <a:lstStyle/>
          <a:p>
            <a:fld id="{3B0476E2-CE02-4CF6-895A-517E116A3537}" type="datetime1">
              <a:rPr lang="en-US" smtClean="0"/>
              <a:t>2/28/2014</a:t>
            </a:fld>
            <a:endParaRPr lang="de-DE"/>
          </a:p>
        </p:txBody>
      </p:sp>
    </p:spTree>
    <p:extLst>
      <p:ext uri="{BB962C8B-B14F-4D97-AF65-F5344CB8AC3E}">
        <p14:creationId xmlns:p14="http://schemas.microsoft.com/office/powerpoint/2010/main" val="29957151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7)">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17382507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716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SmartArt-Platzhalter 2"/>
          <p:cNvSpPr>
            <a:spLocks noGrp="1"/>
          </p:cNvSpPr>
          <p:nvPr>
            <p:ph type="dgm" idx="1"/>
            <p:custDataLst>
              <p:tags r:id="rId4"/>
            </p:custDataLst>
          </p:nvPr>
        </p:nvSpPr>
        <p:spPr/>
        <p:txBody>
          <a:bodyPr/>
          <a:lstStyle/>
          <a:p>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44EDCA5A-4AEE-4C97-A913-4B192EBF280F}"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1047196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chart" preserve="1">
  <p:cSld name="Titel und Diagramm (8)">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33025094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8189"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Diagrammplatzhalter 2"/>
          <p:cNvSpPr>
            <a:spLocks noGrp="1"/>
          </p:cNvSpPr>
          <p:nvPr>
            <p:ph type="chart" idx="1"/>
            <p:custDataLst>
              <p:tags r:id="rId4"/>
            </p:custDataLst>
          </p:nvPr>
        </p:nvSpPr>
        <p:spPr/>
        <p:txBody>
          <a:bodyPr/>
          <a:lstStyle/>
          <a:p>
            <a:endParaRPr lang="de-DE"/>
          </a:p>
        </p:txBody>
      </p:sp>
      <p:sp>
        <p:nvSpPr>
          <p:cNvPr id="4" name="SeitePlaz"/>
          <p:cNvSpPr>
            <a:spLocks noGrp="1"/>
          </p:cNvSpPr>
          <p:nvPr>
            <p:ph type="sldNum" sz="quarter" idx="10"/>
            <p:custDataLst>
              <p:tags r:id="rId5"/>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custDataLst>
              <p:tags r:id="rId6"/>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6" name="DatumPlaz"/>
          <p:cNvSpPr>
            <a:spLocks noGrp="1"/>
          </p:cNvSpPr>
          <p:nvPr>
            <p:ph type="dt" sz="half" idx="12"/>
            <p:custDataLst>
              <p:tags r:id="rId7"/>
            </p:custDataLst>
          </p:nvPr>
        </p:nvSpPr>
        <p:spPr/>
        <p:txBody>
          <a:bodyPr/>
          <a:lstStyle>
            <a:lvl1pPr>
              <a:defRPr/>
            </a:lvl1pPr>
          </a:lstStyle>
          <a:p>
            <a:fld id="{01523D18-75B2-4B53-A277-AA1A15D80A35}"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8719582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Chart" preserve="1">
  <p:cSld name="Titel, Text und Diagramm (5)">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133572008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213"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sz="half" idx="1"/>
            <p:custDataLst>
              <p:tags r:id="rId4"/>
            </p:custDataLst>
          </p:nvPr>
        </p:nvSpPr>
        <p:spPr>
          <a:xfrm>
            <a:off x="2159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custDataLst>
              <p:tags r:id="rId5"/>
            </p:custDataLst>
          </p:nvPr>
        </p:nvSpPr>
        <p:spPr>
          <a:xfrm>
            <a:off x="4648200" y="1871663"/>
            <a:ext cx="4279900" cy="4608512"/>
          </a:xfrm>
        </p:spPr>
        <p:txBody>
          <a:bodyPr/>
          <a:lstStyle/>
          <a:p>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27A47B5F-EA1A-4F40-9E83-E543B3A5760E}"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7434536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chartAndTx" preserve="1">
  <p:cSld name="Titel, Diagramm und Text (6)">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54702243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237"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2" name="TitelPlaz"/>
          <p:cNvSpPr>
            <a:spLocks noGrp="1"/>
          </p:cNvSpPr>
          <p:nvPr>
            <p:ph type="title"/>
            <p:custDataLst>
              <p:tags r:id="rId3"/>
            </p:custDataLst>
          </p:nvPr>
        </p:nvSpPr>
        <p:spPr/>
        <p:txBody>
          <a:bodyPr/>
          <a:lstStyle>
            <a:lvl1pPr>
              <a:defRPr/>
            </a:lvl1pPr>
          </a:lstStyle>
          <a:p>
            <a:r>
              <a:rPr lang="de-DE" smtClean="0"/>
              <a:t>Titelmasterformat durch Klicken bearbeiten</a:t>
            </a:r>
            <a:endParaRPr lang="de-DE"/>
          </a:p>
        </p:txBody>
      </p:sp>
      <p:sp>
        <p:nvSpPr>
          <p:cNvPr id="3" name="Diagrammplatzhalter 2"/>
          <p:cNvSpPr>
            <a:spLocks noGrp="1"/>
          </p:cNvSpPr>
          <p:nvPr>
            <p:ph type="chart" sz="half" idx="1"/>
            <p:custDataLst>
              <p:tags r:id="rId4"/>
            </p:custDataLst>
          </p:nvPr>
        </p:nvSpPr>
        <p:spPr>
          <a:xfrm>
            <a:off x="215900" y="1871663"/>
            <a:ext cx="4279900" cy="4608512"/>
          </a:xfrm>
        </p:spPr>
        <p:txBody>
          <a:bodyPr/>
          <a:lstStyle/>
          <a:p>
            <a:endParaRPr lang="de-DE"/>
          </a:p>
        </p:txBody>
      </p:sp>
      <p:sp>
        <p:nvSpPr>
          <p:cNvPr id="4" name="TextPlaz"/>
          <p:cNvSpPr>
            <a:spLocks noGrp="1"/>
          </p:cNvSpPr>
          <p:nvPr>
            <p:ph type="body" sz="half" idx="2"/>
            <p:custDataLst>
              <p:tags r:id="rId5"/>
            </p:custDataLst>
          </p:nvPr>
        </p:nvSpPr>
        <p:spPr>
          <a:xfrm>
            <a:off x="4648200" y="1871663"/>
            <a:ext cx="4279900" cy="4608512"/>
          </a:xfrm>
        </p:spPr>
        <p:txBody>
          <a:bodyPr/>
          <a:lstStyle>
            <a:lvl1pPr>
              <a:defRPr/>
            </a:lvl1pPr>
            <a:lvl2pPr>
              <a:defRPr/>
            </a:lvl2pPr>
            <a:lvl3pPr>
              <a:defRPr/>
            </a:lvl3pPr>
            <a:lvl4pPr>
              <a:defRPr/>
            </a:lvl4pPr>
            <a:lvl5pP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SeitePlaz"/>
          <p:cNvSpPr>
            <a:spLocks noGrp="1"/>
          </p:cNvSpPr>
          <p:nvPr>
            <p:ph type="sldNum" sz="quarter" idx="10"/>
            <p:custDataLst>
              <p:tags r:id="rId6"/>
            </p:custDataLst>
          </p:nvPr>
        </p:nvSpPr>
        <p:spPr/>
        <p:txBody>
          <a:bodyPr/>
          <a:lstStyle>
            <a:lvl1pPr>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6" name="FussPlaz"/>
          <p:cNvSpPr>
            <a:spLocks noGrp="1"/>
          </p:cNvSpPr>
          <p:nvPr>
            <p:ph type="ftr" sz="quarter" idx="11"/>
            <p:custDataLst>
              <p:tags r:id="rId7"/>
            </p:custDataLst>
          </p:nvPr>
        </p:nvSpPr>
        <p:spPr/>
        <p:txBody>
          <a:bodyPr/>
          <a:lstStyle>
            <a:lvl1pPr>
              <a:defRPr/>
            </a:lvl1pPr>
          </a:lstStyle>
          <a:p>
            <a:r>
              <a:rPr lang="de-DE" smtClean="0">
                <a:solidFill>
                  <a:srgbClr val="000000">
                    <a:tint val="75000"/>
                  </a:srgbClr>
                </a:solidFill>
              </a:rPr>
              <a:t>INTERN</a:t>
            </a:r>
            <a:endParaRPr lang="de-DE">
              <a:solidFill>
                <a:srgbClr val="000000">
                  <a:tint val="75000"/>
                </a:srgbClr>
              </a:solidFill>
            </a:endParaRPr>
          </a:p>
        </p:txBody>
      </p:sp>
      <p:sp>
        <p:nvSpPr>
          <p:cNvPr id="7" name="DatumPlaz"/>
          <p:cNvSpPr>
            <a:spLocks noGrp="1"/>
          </p:cNvSpPr>
          <p:nvPr>
            <p:ph type="dt" sz="half" idx="12"/>
            <p:custDataLst>
              <p:tags r:id="rId8"/>
            </p:custDataLst>
          </p:nvPr>
        </p:nvSpPr>
        <p:spPr/>
        <p:txBody>
          <a:bodyPr/>
          <a:lstStyle>
            <a:lvl1pPr>
              <a:defRPr/>
            </a:lvl1pPr>
          </a:lstStyle>
          <a:p>
            <a:fld id="{7F0767D6-EFA1-4B35-9615-1D69406A633D}"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3802649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1)">
    <p:spTree>
      <p:nvGrpSpPr>
        <p:cNvPr id="1" name=""/>
        <p:cNvGrpSpPr/>
        <p:nvPr/>
      </p:nvGrpSpPr>
      <p:grpSpPr>
        <a:xfrm>
          <a:off x="0" y="0"/>
          <a:ext cx="0" cy="0"/>
          <a:chOff x="0" y="0"/>
          <a:chExt cx="0" cy="0"/>
        </a:xfrm>
      </p:grpSpPr>
      <p:sp>
        <p:nvSpPr>
          <p:cNvPr id="2" name="TitelPlaz"/>
          <p:cNvSpPr>
            <a:spLocks noGrp="1"/>
          </p:cNvSpPr>
          <p:nvPr>
            <p:ph type="ctrTitle"/>
          </p:nvPr>
        </p:nvSpPr>
        <p:spPr>
          <a:xfrm>
            <a:off x="162000" y="369600"/>
            <a:ext cx="7362000" cy="950400"/>
          </a:xfrm>
        </p:spPr>
        <p:txBody>
          <a:bodyPr lIns="0" tIns="0" rIns="0" bIns="0" anchor="b">
            <a:noAutofit/>
          </a:bodyPr>
          <a:lstStyle>
            <a:lvl1pPr algn="l">
              <a:lnSpc>
                <a:spcPct val="100000"/>
              </a:lnSpc>
              <a:spcBef>
                <a:spcPct val="110000"/>
              </a:spcBef>
              <a:spcAft>
                <a:spcPct val="110000"/>
              </a:spcAft>
              <a:defRPr sz="3000" b="1" i="0">
                <a:latin typeface="Arial"/>
              </a:defRPr>
            </a:lvl1pPr>
          </a:lstStyle>
          <a:p>
            <a:r>
              <a:rPr lang="de-DE" smtClean="0"/>
              <a:t>Titelmasterformat durch Klicken bearbeiten</a:t>
            </a:r>
            <a:endParaRPr lang="de-DE"/>
          </a:p>
        </p:txBody>
      </p:sp>
      <p:sp>
        <p:nvSpPr>
          <p:cNvPr id="3" name="TextPlaz"/>
          <p:cNvSpPr>
            <a:spLocks noGrp="1"/>
          </p:cNvSpPr>
          <p:nvPr>
            <p:ph type="subTitle" idx="1"/>
          </p:nvPr>
        </p:nvSpPr>
        <p:spPr>
          <a:xfrm>
            <a:off x="162000" y="1372800"/>
            <a:ext cx="7362000" cy="422400"/>
          </a:xfrm>
        </p:spPr>
        <p:txBody>
          <a:bodyPr lIns="0" tIns="0" rIns="0" bIns="0" anchor="b"/>
          <a:lstStyle>
            <a:lvl1pPr marL="0" indent="0" algn="l">
              <a:lnSpc>
                <a:spcPct val="100000"/>
              </a:lnSpc>
              <a:spcBef>
                <a:spcPct val="110000"/>
              </a:spcBef>
              <a:spcAft>
                <a:spcPct val="110000"/>
              </a:spcAft>
              <a:buNone/>
              <a:defRPr sz="2000" b="0" i="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6" name="SeitePlaz"/>
          <p:cNvSpPr>
            <a:spLocks noGrp="1"/>
          </p:cNvSpPr>
          <p:nvPr>
            <p:ph type="sldNum" sz="quarter" idx="12"/>
          </p:nvPr>
        </p:nvSpPr>
        <p:spPr>
          <a:xfrm>
            <a:off x="6804000" y="6648000"/>
            <a:ext cx="720000" cy="153600"/>
          </a:xfrm>
        </p:spPr>
        <p:txBody>
          <a:bodyPr lIns="0" tIns="0" rIns="0" bIns="0" anchor="b"/>
          <a:lstStyle>
            <a:lvl1pPr algn="r">
              <a:lnSpc>
                <a:spcPct val="100000"/>
              </a:lnSpc>
              <a:spcBef>
                <a:spcPct val="110000"/>
              </a:spcBef>
              <a:spcAft>
                <a:spcPct val="110000"/>
              </a:spcAft>
              <a:defRPr sz="800" b="0" i="0">
                <a:latin typeface="Arial"/>
              </a:defRPr>
            </a:lvl1pPr>
          </a:lstStyle>
          <a:p>
            <a:fld id="{3FD7E51C-91A3-4F75-9646-A6E8F80D37EC}"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11"/>
          </p:nvPr>
        </p:nvSpPr>
        <p:spPr>
          <a:xfrm>
            <a:off x="936000" y="6720000"/>
            <a:ext cx="5400000" cy="96000"/>
          </a:xfrm>
        </p:spPr>
        <p:txBody>
          <a:bodyPr lIns="0" tIns="0" rIns="0" bIns="0" anchor="b"/>
          <a:lstStyle>
            <a:lvl1pPr algn="ctr">
              <a:lnSpc>
                <a:spcPct val="100000"/>
              </a:lnSpc>
              <a:spcBef>
                <a:spcPct val="110000"/>
              </a:spcBef>
              <a:spcAft>
                <a:spcPct val="110000"/>
              </a:spcAft>
              <a:defRPr sz="1200" b="0" i="0">
                <a:latin typeface="Arial"/>
              </a:defRPr>
            </a:lvl1pPr>
          </a:lstStyle>
          <a:p>
            <a:r>
              <a:rPr lang="de-DE" smtClean="0">
                <a:solidFill>
                  <a:srgbClr val="000000">
                    <a:tint val="75000"/>
                  </a:srgbClr>
                </a:solidFill>
              </a:rPr>
              <a:t>INTERN</a:t>
            </a:r>
            <a:endParaRPr lang="de-DE">
              <a:solidFill>
                <a:srgbClr val="000000">
                  <a:tint val="75000"/>
                </a:srgbClr>
              </a:solidFill>
            </a:endParaRPr>
          </a:p>
        </p:txBody>
      </p:sp>
      <p:sp>
        <p:nvSpPr>
          <p:cNvPr id="4" name="DatumPlaz"/>
          <p:cNvSpPr>
            <a:spLocks noGrp="1"/>
          </p:cNvSpPr>
          <p:nvPr>
            <p:ph type="dt" sz="half" idx="10"/>
          </p:nvPr>
        </p:nvSpPr>
        <p:spPr>
          <a:xfrm>
            <a:off x="162000" y="6648000"/>
            <a:ext cx="720000" cy="153600"/>
          </a:xfrm>
        </p:spPr>
        <p:txBody>
          <a:bodyPr lIns="0" tIns="0" rIns="0" bIns="0" anchor="b"/>
          <a:lstStyle>
            <a:lvl1pPr algn="l">
              <a:lnSpc>
                <a:spcPct val="100000"/>
              </a:lnSpc>
              <a:spcBef>
                <a:spcPct val="110000"/>
              </a:spcBef>
              <a:spcAft>
                <a:spcPct val="110000"/>
              </a:spcAft>
              <a:defRPr sz="800" b="0" i="0">
                <a:latin typeface="Arial"/>
              </a:defRPr>
            </a:lvl1pPr>
          </a:lstStyle>
          <a:p>
            <a:fld id="{684FB19F-4A16-42C3-B6D1-0E7630DEA328}"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7145448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x">
  <p:cSld name="Titel und Text (2)">
    <p:spTree>
      <p:nvGrpSpPr>
        <p:cNvPr id="1" name=""/>
        <p:cNvGrpSpPr/>
        <p:nvPr/>
      </p:nvGrpSpPr>
      <p:grpSpPr>
        <a:xfrm>
          <a:off x="0" y="0"/>
          <a:ext cx="0" cy="0"/>
          <a:chOff x="0" y="0"/>
          <a:chExt cx="0" cy="0"/>
        </a:xfrm>
      </p:grpSpPr>
      <p:graphicFrame>
        <p:nvGraphicFramePr>
          <p:cNvPr id="4" name="Objekt 6" hidden="1"/>
          <p:cNvGraphicFramePr>
            <a:graphicFrameLocks noChangeAspect="1"/>
          </p:cNvGraphicFramePr>
          <p:nvPr userDrawn="1">
            <p:custDataLst>
              <p:tags r:id="rId2"/>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67678"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Fix/0/0,6/25,39/3,8"/>
          <p:cNvSpPr>
            <a:spLocks noChangeAspect="1" noChangeArrowheads="1"/>
          </p:cNvSpPr>
          <p:nvPr userDrawn="1">
            <p:custDataLst>
              <p:tags r:id="rId3"/>
            </p:custDataLst>
          </p:nvPr>
        </p:nvSpPr>
        <p:spPr bwMode="auto">
          <a:xfrm>
            <a:off x="4" y="215902"/>
            <a:ext cx="9140825" cy="1368425"/>
          </a:xfrm>
          <a:prstGeom prst="rect">
            <a:avLst/>
          </a:prstGeom>
          <a:solidFill>
            <a:srgbClr val="FACF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sym typeface="Arial" pitchFamily="34" charset="0"/>
            </a:endParaRPr>
          </a:p>
        </p:txBody>
      </p:sp>
      <p:pic>
        <p:nvPicPr>
          <p:cNvPr id="6" name="Fix/20,99/0,6/3,8/3,8" descr="BASFc_Q_PPT_38or"/>
          <p:cNvPicPr>
            <a:picLocks noChangeAspect="1" noChangeArrowheads="1"/>
          </p:cNvPicPr>
          <p:nvPr userDrawn="1">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556504" y="215902"/>
            <a:ext cx="13684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kuPlaz"/>
          <p:cNvSpPr txBox="1">
            <a:spLocks/>
          </p:cNvSpPr>
          <p:nvPr userDrawn="1">
            <p:custDataLst>
              <p:tags r:id="rId5"/>
            </p:custDataLst>
          </p:nvPr>
        </p:nvSpPr>
        <p:spPr>
          <a:xfrm>
            <a:off x="936625" y="6764340"/>
            <a:ext cx="7270750" cy="96837"/>
          </a:xfrm>
          <a:prstGeom prst="rect">
            <a:avLst/>
          </a:prstGeom>
        </p:spPr>
        <p:txBody>
          <a:bodyPr lIns="0" tIns="0" rIns="0" bIns="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e-DE" sz="600">
              <a:solidFill>
                <a:srgbClr val="898989"/>
              </a:solidFill>
              <a:cs typeface="Arial"/>
            </a:endParaRPr>
          </a:p>
        </p:txBody>
      </p:sp>
      <p:graphicFrame>
        <p:nvGraphicFramePr>
          <p:cNvPr id="8" name="Objekt 10" hidden="1"/>
          <p:cNvGraphicFramePr>
            <a:graphicFrameLocks noChangeAspect="1"/>
          </p:cNvGraphicFramePr>
          <p:nvPr userDrawn="1">
            <p:custDataLst>
              <p:tags r:id="rId6"/>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67679" name="think-cell Slide" r:id="rId14" imgW="360" imgH="360" progId="TCLayout.ActiveDocument.1">
                  <p:embed/>
                </p:oleObj>
              </mc:Choice>
              <mc:Fallback>
                <p:oleObj name="think-cell Slide" r:id="rId14"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Plaz"/>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z"/>
          <p:cNvSpPr>
            <a:spLocks noGrp="1"/>
          </p:cNvSpPr>
          <p:nvPr>
            <p:ph type="body" idx="1"/>
          </p:nvPr>
        </p:nvSpPr>
        <p:spPr/>
        <p:txBody>
          <a:bodyPr/>
          <a:lstStyle>
            <a:lvl1pPr>
              <a:defRPr/>
            </a:lvl1pPr>
            <a:lvl2pPr>
              <a:defRPr/>
            </a:lvl2pPr>
            <a:lvl3pPr>
              <a:defRPr/>
            </a:lvl3pPr>
            <a:lvl4pPr>
              <a:defRPr/>
            </a:lvl4pPr>
            <a:lvl5pPr>
              <a:defRPr>
                <a:cs typeface="Arial"/>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SeitePlaz"/>
          <p:cNvSpPr>
            <a:spLocks noGrp="1"/>
          </p:cNvSpPr>
          <p:nvPr>
            <p:ph type="sldNum" sz="quarter" idx="10"/>
            <p:custDataLst>
              <p:tags r:id="rId7"/>
            </p:custDataLst>
          </p:nvPr>
        </p:nvSpPr>
        <p:spPr/>
        <p:txBody>
          <a:bodyPr/>
          <a:lstStyle>
            <a:lvl1pPr>
              <a:defRPr/>
            </a:lvl1pPr>
          </a:lstStyle>
          <a:p>
            <a:pPr>
              <a:defRPr/>
            </a:pPr>
            <a:fld id="{520FBE4C-0948-48AE-B1FB-889A76EF0631}" type="slidenum">
              <a:rPr lang="de-DE">
                <a:solidFill>
                  <a:srgbClr val="000000">
                    <a:tint val="75000"/>
                  </a:srgbClr>
                </a:solidFill>
              </a:rPr>
              <a:pPr>
                <a:defRPr/>
              </a:pPr>
              <a:t>‹#›</a:t>
            </a:fld>
            <a:endParaRPr lang="de-DE">
              <a:solidFill>
                <a:srgbClr val="000000">
                  <a:tint val="75000"/>
                </a:srgbClr>
              </a:solidFill>
            </a:endParaRPr>
          </a:p>
        </p:txBody>
      </p:sp>
      <p:sp>
        <p:nvSpPr>
          <p:cNvPr id="10" name="FussPlaz"/>
          <p:cNvSpPr>
            <a:spLocks noGrp="1"/>
          </p:cNvSpPr>
          <p:nvPr>
            <p:ph type="ftr" sz="quarter" idx="11"/>
            <p:custDataLst>
              <p:tags r:id="rId8"/>
            </p:custDataLst>
          </p:nvPr>
        </p:nvSpPr>
        <p:spPr/>
        <p:txBody>
          <a:bodyPr/>
          <a:lstStyle>
            <a:lvl1pPr>
              <a:defRPr/>
            </a:lvl1pPr>
          </a:lstStyle>
          <a:p>
            <a:pPr>
              <a:defRPr/>
            </a:pPr>
            <a:r>
              <a:rPr lang="de-DE" smtClean="0">
                <a:solidFill>
                  <a:srgbClr val="000000">
                    <a:tint val="75000"/>
                  </a:srgbClr>
                </a:solidFill>
              </a:rPr>
              <a:t>INTERN</a:t>
            </a:r>
            <a:endParaRPr lang="de-DE">
              <a:solidFill>
                <a:srgbClr val="000000">
                  <a:tint val="75000"/>
                </a:srgbClr>
              </a:solidFill>
            </a:endParaRPr>
          </a:p>
        </p:txBody>
      </p:sp>
      <p:sp>
        <p:nvSpPr>
          <p:cNvPr id="11" name="DatumPlaz"/>
          <p:cNvSpPr>
            <a:spLocks noGrp="1"/>
          </p:cNvSpPr>
          <p:nvPr>
            <p:ph type="dt" sz="half" idx="12"/>
            <p:custDataLst>
              <p:tags r:id="rId9"/>
            </p:custDataLst>
          </p:nvPr>
        </p:nvSpPr>
        <p:spPr/>
        <p:txBody>
          <a:bodyPr/>
          <a:lstStyle>
            <a:lvl1pPr>
              <a:defRPr/>
            </a:lvl1pPr>
          </a:lstStyle>
          <a:p>
            <a:pPr>
              <a:defRPr/>
            </a:pPr>
            <a:fld id="{3DD6EBAF-713E-4E75-937A-B1985296D579}"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24726702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Only">
  <p:cSld name="Nur Titel (11)">
    <p:spTree>
      <p:nvGrpSpPr>
        <p:cNvPr id="1" name=""/>
        <p:cNvGrpSpPr/>
        <p:nvPr/>
      </p:nvGrpSpPr>
      <p:grpSpPr>
        <a:xfrm>
          <a:off x="0" y="0"/>
          <a:ext cx="0" cy="0"/>
          <a:chOff x="0" y="0"/>
          <a:chExt cx="0" cy="0"/>
        </a:xfrm>
      </p:grpSpPr>
      <p:graphicFrame>
        <p:nvGraphicFramePr>
          <p:cNvPr id="3" name="Objekt 6" hidden="1"/>
          <p:cNvGraphicFramePr>
            <a:graphicFrameLocks noChangeAspect="1"/>
          </p:cNvGraphicFramePr>
          <p:nvPr userDrawn="1">
            <p:custDataLst>
              <p:tags r:id="rId2"/>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68702" name="think-cell Slide" r:id="rId11" imgW="360" imgH="360" progId="TCLayout.ActiveDocument.1">
                  <p:embed/>
                </p:oleObj>
              </mc:Choice>
              <mc:Fallback>
                <p:oleObj name="think-cell Slide" r:id="rId11"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Fix/0/0,6/25,39/3,8"/>
          <p:cNvSpPr>
            <a:spLocks noChangeAspect="1" noChangeArrowheads="1"/>
          </p:cNvSpPr>
          <p:nvPr userDrawn="1">
            <p:custDataLst>
              <p:tags r:id="rId3"/>
            </p:custDataLst>
          </p:nvPr>
        </p:nvSpPr>
        <p:spPr bwMode="auto">
          <a:xfrm>
            <a:off x="4" y="215902"/>
            <a:ext cx="9140825" cy="1368425"/>
          </a:xfrm>
          <a:prstGeom prst="rect">
            <a:avLst/>
          </a:prstGeom>
          <a:solidFill>
            <a:srgbClr val="FACF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sym typeface="Arial" pitchFamily="34" charset="0"/>
            </a:endParaRPr>
          </a:p>
        </p:txBody>
      </p:sp>
      <p:pic>
        <p:nvPicPr>
          <p:cNvPr id="5" name="Fix/20,99/0,6/3,8/3,8" descr="BASFc_Q_PPT_38or"/>
          <p:cNvPicPr>
            <a:picLocks noChangeAspect="1" noChangeArrowheads="1"/>
          </p:cNvPicPr>
          <p:nvPr userDrawn="1">
            <p:custDataLst>
              <p:tags r:id="rId4"/>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556504" y="215902"/>
            <a:ext cx="136842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kuPlaz"/>
          <p:cNvSpPr txBox="1">
            <a:spLocks/>
          </p:cNvSpPr>
          <p:nvPr userDrawn="1">
            <p:custDataLst>
              <p:tags r:id="rId5"/>
            </p:custDataLst>
          </p:nvPr>
        </p:nvSpPr>
        <p:spPr>
          <a:xfrm>
            <a:off x="936625" y="6764340"/>
            <a:ext cx="7270750" cy="96837"/>
          </a:xfrm>
          <a:prstGeom prst="rect">
            <a:avLst/>
          </a:prstGeom>
        </p:spPr>
        <p:txBody>
          <a:bodyPr lIns="0" tIns="0" rIns="0" bIns="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de-DE" sz="600">
              <a:solidFill>
                <a:srgbClr val="898989"/>
              </a:solidFill>
              <a:cs typeface="Arial"/>
            </a:endParaRPr>
          </a:p>
        </p:txBody>
      </p:sp>
      <p:graphicFrame>
        <p:nvGraphicFramePr>
          <p:cNvPr id="7" name="Objekt 10" hidden="1"/>
          <p:cNvGraphicFramePr>
            <a:graphicFrameLocks noChangeAspect="1"/>
          </p:cNvGraphicFramePr>
          <p:nvPr userDrawn="1">
            <p:custDataLst>
              <p:tags r:id="rId6"/>
            </p:custDataLst>
          </p:nvPr>
        </p:nvGraphicFramePr>
        <p:xfrm>
          <a:off x="0" y="2"/>
          <a:ext cx="158750" cy="158751"/>
        </p:xfrm>
        <a:graphic>
          <a:graphicData uri="http://schemas.openxmlformats.org/presentationml/2006/ole">
            <mc:AlternateContent xmlns:mc="http://schemas.openxmlformats.org/markup-compatibility/2006">
              <mc:Choice xmlns:v="urn:schemas-microsoft-com:vml" Requires="v">
                <p:oleObj spid="_x0000_s68703" name="think-cell Slide" r:id="rId14" imgW="360" imgH="360" progId="TCLayout.ActiveDocument.1">
                  <p:embed/>
                </p:oleObj>
              </mc:Choice>
              <mc:Fallback>
                <p:oleObj name="think-cell Slide" r:id="rId14" imgW="360" imgH="360" progId="TCLayout.ActiveDocument.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2"/>
                        <a:ext cx="15875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Plaz"/>
          <p:cNvSpPr>
            <a:spLocks noGrp="1"/>
          </p:cNvSpPr>
          <p:nvPr>
            <p:ph type="title"/>
          </p:nvPr>
        </p:nvSpPr>
        <p:spPr/>
        <p:txBody>
          <a:bodyPr/>
          <a:lstStyle>
            <a:lvl1pPr>
              <a:defRPr/>
            </a:lvl1pPr>
          </a:lstStyle>
          <a:p>
            <a:r>
              <a:rPr lang="de-DE" smtClean="0"/>
              <a:t>Titelmasterformat durch Klicken bearbeiten</a:t>
            </a:r>
            <a:endParaRPr lang="de-DE"/>
          </a:p>
        </p:txBody>
      </p:sp>
      <p:sp>
        <p:nvSpPr>
          <p:cNvPr id="8" name="SeitePlaz"/>
          <p:cNvSpPr>
            <a:spLocks noGrp="1"/>
          </p:cNvSpPr>
          <p:nvPr>
            <p:ph type="sldNum" sz="quarter" idx="10"/>
            <p:custDataLst>
              <p:tags r:id="rId7"/>
            </p:custDataLst>
          </p:nvPr>
        </p:nvSpPr>
        <p:spPr/>
        <p:txBody>
          <a:bodyPr/>
          <a:lstStyle>
            <a:lvl1pPr>
              <a:defRPr/>
            </a:lvl1pPr>
          </a:lstStyle>
          <a:p>
            <a:pPr>
              <a:defRPr/>
            </a:pPr>
            <a:fld id="{2CE70EE8-2F56-4FFC-88AD-3B0C923517D9}" type="slidenum">
              <a:rPr lang="de-DE">
                <a:solidFill>
                  <a:srgbClr val="000000">
                    <a:tint val="75000"/>
                  </a:srgbClr>
                </a:solidFill>
              </a:rPr>
              <a:pPr>
                <a:defRPr/>
              </a:pPr>
              <a:t>‹#›</a:t>
            </a:fld>
            <a:endParaRPr lang="de-DE">
              <a:solidFill>
                <a:srgbClr val="000000">
                  <a:tint val="75000"/>
                </a:srgbClr>
              </a:solidFill>
            </a:endParaRPr>
          </a:p>
        </p:txBody>
      </p:sp>
      <p:sp>
        <p:nvSpPr>
          <p:cNvPr id="9" name="FussPlaz"/>
          <p:cNvSpPr>
            <a:spLocks noGrp="1"/>
          </p:cNvSpPr>
          <p:nvPr>
            <p:ph type="ftr" sz="quarter" idx="11"/>
            <p:custDataLst>
              <p:tags r:id="rId8"/>
            </p:custDataLst>
          </p:nvPr>
        </p:nvSpPr>
        <p:spPr/>
        <p:txBody>
          <a:bodyPr/>
          <a:lstStyle>
            <a:lvl1pPr>
              <a:defRPr/>
            </a:lvl1pPr>
          </a:lstStyle>
          <a:p>
            <a:pPr>
              <a:defRPr/>
            </a:pPr>
            <a:r>
              <a:rPr lang="de-DE" smtClean="0">
                <a:solidFill>
                  <a:srgbClr val="000000">
                    <a:tint val="75000"/>
                  </a:srgbClr>
                </a:solidFill>
              </a:rPr>
              <a:t>INTERN</a:t>
            </a:r>
            <a:endParaRPr lang="de-DE">
              <a:solidFill>
                <a:srgbClr val="000000">
                  <a:tint val="75000"/>
                </a:srgbClr>
              </a:solidFill>
            </a:endParaRPr>
          </a:p>
        </p:txBody>
      </p:sp>
      <p:sp>
        <p:nvSpPr>
          <p:cNvPr id="10" name="DatumPlaz"/>
          <p:cNvSpPr>
            <a:spLocks noGrp="1"/>
          </p:cNvSpPr>
          <p:nvPr>
            <p:ph type="dt" sz="half" idx="12"/>
            <p:custDataLst>
              <p:tags r:id="rId9"/>
            </p:custDataLst>
          </p:nvPr>
        </p:nvSpPr>
        <p:spPr/>
        <p:txBody>
          <a:bodyPr/>
          <a:lstStyle>
            <a:lvl1pPr>
              <a:defRPr/>
            </a:lvl1pPr>
          </a:lstStyle>
          <a:p>
            <a:pPr>
              <a:defRPr/>
            </a:pPr>
            <a:fld id="{2B217ACD-60CB-4CEC-8205-3D54C74DD4E2}" type="datetime1">
              <a:rPr lang="en-US" smtClean="0">
                <a:solidFill>
                  <a:srgbClr val="000000">
                    <a:tint val="75000"/>
                  </a:srgbClr>
                </a:solidFill>
              </a:rPr>
              <a:t>2/28/2014</a:t>
            </a:fld>
            <a:endParaRPr lang="de-DE">
              <a:solidFill>
                <a:srgbClr val="000000">
                  <a:tint val="75000"/>
                </a:srgbClr>
              </a:solidFill>
            </a:endParaRPr>
          </a:p>
        </p:txBody>
      </p:sp>
    </p:spTree>
    <p:extLst>
      <p:ext uri="{BB962C8B-B14F-4D97-AF65-F5344CB8AC3E}">
        <p14:creationId xmlns:p14="http://schemas.microsoft.com/office/powerpoint/2010/main" val="6070689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ColTx">
  <p:cSld name="Title and 2-Column Text (3)">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en-US" smtClean="0"/>
              <a:t>Click to edit Master title style</a:t>
            </a:r>
            <a:endParaRPr lang="en-US"/>
          </a:p>
        </p:txBody>
      </p:sp>
      <p:sp>
        <p:nvSpPr>
          <p:cNvPr id="3" name="TextPlaz"/>
          <p:cNvSpPr>
            <a:spLocks noGrp="1"/>
          </p:cNvSpPr>
          <p:nvPr>
            <p:ph type="body" sz="half" idx="1"/>
            <p:custDataLst>
              <p:tags r:id="rId2"/>
            </p:custDataLst>
          </p:nvPr>
        </p:nvSpPr>
        <p:spPr>
          <a:xfrm>
            <a:off x="2159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Plaz"/>
          <p:cNvSpPr>
            <a:spLocks noGrp="1"/>
          </p:cNvSpPr>
          <p:nvPr>
            <p:ph type="body" sz="half" idx="2"/>
            <p:custDataLst>
              <p:tags r:id="rId3"/>
            </p:custDataLst>
          </p:nvPr>
        </p:nvSpPr>
        <p:spPr>
          <a:xfrm>
            <a:off x="4648200" y="1871663"/>
            <a:ext cx="42799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eitePlaz"/>
          <p:cNvSpPr>
            <a:spLocks noGrp="1"/>
          </p:cNvSpPr>
          <p:nvPr>
            <p:ph type="sldNum" sz="quarter" idx="10"/>
            <p:custDataLst>
              <p:tags r:id="rId4"/>
            </p:custDataLst>
          </p:nvPr>
        </p:nvSpPr>
        <p:spPr/>
        <p:txBody>
          <a:bodyPr/>
          <a:lstStyle/>
          <a:p>
            <a:fld id="{DF458BB8-9A7C-4A97-8A65-FCBD6F2E5D59}" type="slidenum">
              <a:rPr lang="en-US" smtClean="0">
                <a:solidFill>
                  <a:srgbClr val="000000">
                    <a:tint val="75000"/>
                  </a:srgbClr>
                </a:solidFill>
              </a:rPr>
              <a:pPr/>
              <a:t>‹#›</a:t>
            </a:fld>
            <a:endParaRPr lang="en-US">
              <a:solidFill>
                <a:srgbClr val="000000">
                  <a:tint val="75000"/>
                </a:srgbClr>
              </a:solidFill>
            </a:endParaRPr>
          </a:p>
        </p:txBody>
      </p:sp>
      <p:sp>
        <p:nvSpPr>
          <p:cNvPr id="6" name="FussPlaz"/>
          <p:cNvSpPr>
            <a:spLocks noGrp="1"/>
          </p:cNvSpPr>
          <p:nvPr>
            <p:ph type="ftr" sz="quarter" idx="11"/>
            <p:custDataLst>
              <p:tags r:id="rId5"/>
            </p:custDataLst>
          </p:nvPr>
        </p:nvSpPr>
        <p:spPr/>
        <p:txBody>
          <a:bodyPr/>
          <a:lstStyle/>
          <a:p>
            <a:r>
              <a:rPr lang="en-US" smtClean="0">
                <a:solidFill>
                  <a:srgbClr val="000000">
                    <a:tint val="75000"/>
                  </a:srgbClr>
                </a:solidFill>
              </a:rPr>
              <a:t>INTERN</a:t>
            </a:r>
            <a:endParaRPr lang="en-US">
              <a:solidFill>
                <a:srgbClr val="000000">
                  <a:tint val="75000"/>
                </a:srgbClr>
              </a:solidFill>
            </a:endParaRPr>
          </a:p>
        </p:txBody>
      </p:sp>
      <p:sp>
        <p:nvSpPr>
          <p:cNvPr id="7" name="DatumPlaz"/>
          <p:cNvSpPr>
            <a:spLocks noGrp="1"/>
          </p:cNvSpPr>
          <p:nvPr>
            <p:ph type="dt" sz="half" idx="12"/>
            <p:custDataLst>
              <p:tags r:id="rId6"/>
            </p:custDataLst>
          </p:nvPr>
        </p:nvSpPr>
        <p:spPr/>
        <p:txBody>
          <a:bodyPr/>
          <a:lstStyle/>
          <a:p>
            <a:fld id="{07ED42EA-7A0E-45B2-AD36-02E87160ADE6}" type="datetime1">
              <a:rPr lang="en-US" smtClean="0">
                <a:solidFill>
                  <a:srgbClr val="000000">
                    <a:tint val="75000"/>
                  </a:srgbClr>
                </a:solidFill>
              </a:rPr>
              <a:t>2/28/2014</a:t>
            </a:fld>
            <a:endParaRPr lang="en-US">
              <a:solidFill>
                <a:srgbClr val="000000">
                  <a:tint val="75000"/>
                </a:srgbClr>
              </a:solidFill>
            </a:endParaRPr>
          </a:p>
        </p:txBody>
      </p:sp>
    </p:spTree>
    <p:extLst>
      <p:ext uri="{BB962C8B-B14F-4D97-AF65-F5344CB8AC3E}">
        <p14:creationId xmlns:p14="http://schemas.microsoft.com/office/powerpoint/2010/main" val="65572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el, zwei Inhalte über Text (23)">
    <p:spTree>
      <p:nvGrpSpPr>
        <p:cNvPr id="1" name=""/>
        <p:cNvGrpSpPr/>
        <p:nvPr/>
      </p:nvGrpSpPr>
      <p:grpSpPr>
        <a:xfrm>
          <a:off x="0" y="0"/>
          <a:ext cx="0" cy="0"/>
          <a:chOff x="0" y="0"/>
          <a:chExt cx="0" cy="0"/>
        </a:xfrm>
      </p:grpSpPr>
      <p:sp>
        <p:nvSpPr>
          <p:cNvPr id="2" name="TitelPlaz"/>
          <p:cNvSpPr>
            <a:spLocks noGrp="1"/>
          </p:cNvSpPr>
          <p:nvPr>
            <p:ph type="title"/>
            <p:custDataLst>
              <p:tags r:id="rId1"/>
            </p:custDataLst>
          </p:nvPr>
        </p:nvSpPr>
        <p:spPr/>
        <p:txBody>
          <a:bodyPr/>
          <a:lstStyle/>
          <a:p>
            <a:r>
              <a:rPr lang="de-DE" smtClean="0"/>
              <a:t>Titelmasterformat durch Klicken bearbeiten</a:t>
            </a:r>
            <a:endParaRPr lang="de-DE"/>
          </a:p>
        </p:txBody>
      </p:sp>
      <p:sp>
        <p:nvSpPr>
          <p:cNvPr id="3" name="Inhaltsplatzhalter 2"/>
          <p:cNvSpPr>
            <a:spLocks noGrp="1"/>
          </p:cNvSpPr>
          <p:nvPr>
            <p:ph sz="quarter" idx="1"/>
            <p:custDataLst>
              <p:tags r:id="rId2"/>
            </p:custDataLst>
          </p:nvPr>
        </p:nvSpPr>
        <p:spPr>
          <a:xfrm>
            <a:off x="215900" y="1871663"/>
            <a:ext cx="42799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custDataLst>
              <p:tags r:id="rId3"/>
            </p:custDataLst>
          </p:nvPr>
        </p:nvSpPr>
        <p:spPr>
          <a:xfrm>
            <a:off x="4648200" y="1871663"/>
            <a:ext cx="4279900" cy="222726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z"/>
          <p:cNvSpPr>
            <a:spLocks noGrp="1"/>
          </p:cNvSpPr>
          <p:nvPr>
            <p:ph type="body" sz="half" idx="3"/>
            <p:custDataLst>
              <p:tags r:id="rId4"/>
            </p:custDataLst>
          </p:nvPr>
        </p:nvSpPr>
        <p:spPr>
          <a:xfrm>
            <a:off x="215900" y="4251325"/>
            <a:ext cx="8712200" cy="22288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10"/>
            <p:custDataLst>
              <p:tags r:id="rId5"/>
            </p:custDataLst>
          </p:nvPr>
        </p:nvSpPr>
        <p:spPr/>
        <p:txBody>
          <a:bodyPr/>
          <a:lstStyle/>
          <a:p>
            <a:fld id="{737AFF70-7528-4C5C-ADC2-366F054D6E77}" type="slidenum">
              <a:rPr lang="de-DE" smtClean="0"/>
              <a:pPr/>
              <a:t>‹#›</a:t>
            </a:fld>
            <a:endParaRPr lang="de-DE"/>
          </a:p>
        </p:txBody>
      </p:sp>
      <p:sp>
        <p:nvSpPr>
          <p:cNvPr id="7" name="FussPlaz"/>
          <p:cNvSpPr>
            <a:spLocks noGrp="1"/>
          </p:cNvSpPr>
          <p:nvPr>
            <p:ph type="ftr" sz="quarter" idx="11"/>
            <p:custDataLst>
              <p:tags r:id="rId6"/>
            </p:custDataLst>
          </p:nvPr>
        </p:nvSpPr>
        <p:spPr/>
        <p:txBody>
          <a:bodyPr/>
          <a:lstStyle/>
          <a:p>
            <a:r>
              <a:rPr lang="de-DE" smtClean="0"/>
              <a:t>INTERN</a:t>
            </a:r>
            <a:endParaRPr lang="de-DE"/>
          </a:p>
        </p:txBody>
      </p:sp>
      <p:sp>
        <p:nvSpPr>
          <p:cNvPr id="8" name="DatumPlaz"/>
          <p:cNvSpPr>
            <a:spLocks noGrp="1"/>
          </p:cNvSpPr>
          <p:nvPr>
            <p:ph type="dt" sz="half" idx="12"/>
            <p:custDataLst>
              <p:tags r:id="rId7"/>
            </p:custDataLst>
          </p:nvPr>
        </p:nvSpPr>
        <p:spPr/>
        <p:txBody>
          <a:bodyPr/>
          <a:lstStyle/>
          <a:p>
            <a:fld id="{CDAD2556-754D-4438-8FCD-D8DB0F1FD4BD}" type="datetime1">
              <a:rPr lang="en-US" smtClean="0"/>
              <a:t>2/28/2014</a:t>
            </a:fld>
            <a:endParaRPr lang="de-DE"/>
          </a:p>
        </p:txBody>
      </p:sp>
    </p:spTree>
    <p:extLst>
      <p:ext uri="{BB962C8B-B14F-4D97-AF65-F5344CB8AC3E}">
        <p14:creationId xmlns:p14="http://schemas.microsoft.com/office/powerpoint/2010/main" val="550902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6.xml"/><Relationship Id="rId13" Type="http://schemas.openxmlformats.org/officeDocument/2006/relationships/oleObject" Target="../embeddings/oleObject1.bin"/><Relationship Id="rId3" Type="http://schemas.openxmlformats.org/officeDocument/2006/relationships/vmlDrawing" Target="../drawings/vmlDrawing1.vml"/><Relationship Id="rId7" Type="http://schemas.openxmlformats.org/officeDocument/2006/relationships/tags" Target="../tags/tag5.xml"/><Relationship Id="rId12" Type="http://schemas.openxmlformats.org/officeDocument/2006/relationships/tags" Target="../tags/tag10.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tags" Target="../tags/tag4.xml"/><Relationship Id="rId11" Type="http://schemas.openxmlformats.org/officeDocument/2006/relationships/tags" Target="../tags/tag9.xml"/><Relationship Id="rId5" Type="http://schemas.openxmlformats.org/officeDocument/2006/relationships/tags" Target="../tags/tag3.xml"/><Relationship Id="rId15" Type="http://schemas.openxmlformats.org/officeDocument/2006/relationships/image" Target="../media/image2.png"/><Relationship Id="rId10" Type="http://schemas.openxmlformats.org/officeDocument/2006/relationships/tags" Target="../tags/tag8.xml"/><Relationship Id="rId4" Type="http://schemas.openxmlformats.org/officeDocument/2006/relationships/tags" Target="../tags/tag2.xml"/><Relationship Id="rId9" Type="http://schemas.openxmlformats.org/officeDocument/2006/relationships/tags" Target="../tags/tag7.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26" Type="http://schemas.openxmlformats.org/officeDocument/2006/relationships/tags" Target="../tags/tag12.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5" Type="http://schemas.openxmlformats.org/officeDocument/2006/relationships/tags" Target="../tags/tag11.xml"/><Relationship Id="rId33" Type="http://schemas.openxmlformats.org/officeDocument/2006/relationships/image" Target="../media/image3.png"/><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29" Type="http://schemas.openxmlformats.org/officeDocument/2006/relationships/tags" Target="../tags/tag15.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theme" Target="../theme/theme2.xml"/><Relationship Id="rId32" Type="http://schemas.openxmlformats.org/officeDocument/2006/relationships/tags" Target="../tags/tag18.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slideLayout" Target="../slideLayouts/slideLayout24.xml"/><Relationship Id="rId28" Type="http://schemas.openxmlformats.org/officeDocument/2006/relationships/tags" Target="../tags/tag14.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31" Type="http://schemas.openxmlformats.org/officeDocument/2006/relationships/tags" Target="../tags/tag17.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slideLayout" Target="../slideLayouts/slideLayout23.xml"/><Relationship Id="rId27" Type="http://schemas.openxmlformats.org/officeDocument/2006/relationships/tags" Target="../tags/tag13.xml"/><Relationship Id="rId30"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4.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oleObject" Target="../embeddings/oleObject2.bin"/><Relationship Id="rId2" Type="http://schemas.openxmlformats.org/officeDocument/2006/relationships/slideLayout" Target="../slideLayouts/slideLayout26.xml"/><Relationship Id="rId16" Type="http://schemas.openxmlformats.org/officeDocument/2006/relationships/tags" Target="../tags/tag15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vmlDrawing" Target="../drawings/vmlDrawing2.vml"/><Relationship Id="rId10" Type="http://schemas.openxmlformats.org/officeDocument/2006/relationships/slideLayout" Target="../slideLayouts/slideLayout34.xml"/><Relationship Id="rId19" Type="http://schemas.openxmlformats.org/officeDocument/2006/relationships/image" Target="../media/image5.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tags" Target="../tags/tag157.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tags" Target="../tags/tag165.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vmlDrawing" Target="../drawings/vmlDrawing4.vml"/><Relationship Id="rId33" Type="http://schemas.openxmlformats.org/officeDocument/2006/relationships/tags" Target="../tags/tag16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tags" Target="../tags/tag160.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heme" Target="../theme/theme4.xml"/><Relationship Id="rId32" Type="http://schemas.openxmlformats.org/officeDocument/2006/relationships/tags" Target="../tags/tag163.xml"/><Relationship Id="rId37" Type="http://schemas.openxmlformats.org/officeDocument/2006/relationships/image" Target="../media/image9.png"/><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tags" Target="../tags/tag159.xml"/><Relationship Id="rId36" Type="http://schemas.openxmlformats.org/officeDocument/2006/relationships/image" Target="../media/image8.emf"/><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tags" Target="../tags/tag162.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tags" Target="../tags/tag158.xml"/><Relationship Id="rId30" Type="http://schemas.openxmlformats.org/officeDocument/2006/relationships/tags" Target="../tags/tag161.xml"/><Relationship Id="rId35" Type="http://schemas.openxmlformats.org/officeDocument/2006/relationships/oleObject" Target="../embeddings/oleObject4.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tags" Target="../tags/tag320.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34" Type="http://schemas.openxmlformats.org/officeDocument/2006/relationships/tags" Target="../tags/tag328.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vmlDrawing" Target="../drawings/vmlDrawing28.vml"/><Relationship Id="rId33" Type="http://schemas.openxmlformats.org/officeDocument/2006/relationships/tags" Target="../tags/tag32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ags" Target="../tags/tag32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theme" Target="../theme/theme5.xml"/><Relationship Id="rId32" Type="http://schemas.openxmlformats.org/officeDocument/2006/relationships/tags" Target="../tags/tag326.xml"/><Relationship Id="rId37" Type="http://schemas.openxmlformats.org/officeDocument/2006/relationships/image" Target="../media/image9.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tags" Target="../tags/tag322.xml"/><Relationship Id="rId36" Type="http://schemas.openxmlformats.org/officeDocument/2006/relationships/image" Target="../media/image8.emf"/><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tags" Target="../tags/tag325.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tags" Target="../tags/tag321.xml"/><Relationship Id="rId30" Type="http://schemas.openxmlformats.org/officeDocument/2006/relationships/tags" Target="../tags/tag324.xml"/><Relationship Id="rId35" Type="http://schemas.openxmlformats.org/officeDocument/2006/relationships/oleObject" Target="../embeddings/oleObject28.bin"/></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tags" Target="../tags/tag489.xml"/><Relationship Id="rId18" Type="http://schemas.openxmlformats.org/officeDocument/2006/relationships/image" Target="../media/image10.png"/><Relationship Id="rId3" Type="http://schemas.openxmlformats.org/officeDocument/2006/relationships/slideLayout" Target="../slideLayouts/slideLayout86.xml"/><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image" Target="../media/image4.emf"/><Relationship Id="rId2" Type="http://schemas.openxmlformats.org/officeDocument/2006/relationships/slideLayout" Target="../slideLayouts/slideLayout85.xml"/><Relationship Id="rId16" Type="http://schemas.openxmlformats.org/officeDocument/2006/relationships/oleObject" Target="../embeddings/oleObject52.bin"/><Relationship Id="rId1" Type="http://schemas.openxmlformats.org/officeDocument/2006/relationships/slideLayout" Target="../slideLayouts/slideLayout84.xml"/><Relationship Id="rId6" Type="http://schemas.openxmlformats.org/officeDocument/2006/relationships/vmlDrawing" Target="../drawings/vmlDrawing52.vml"/><Relationship Id="rId11" Type="http://schemas.openxmlformats.org/officeDocument/2006/relationships/tags" Target="../tags/tag487.xml"/><Relationship Id="rId5" Type="http://schemas.openxmlformats.org/officeDocument/2006/relationships/theme" Target="../theme/theme6.xml"/><Relationship Id="rId15" Type="http://schemas.openxmlformats.org/officeDocument/2006/relationships/tags" Target="../tags/tag491.xml"/><Relationship Id="rId10" Type="http://schemas.openxmlformats.org/officeDocument/2006/relationships/tags" Target="../tags/tag486.xml"/><Relationship Id="rId4" Type="http://schemas.openxmlformats.org/officeDocument/2006/relationships/slideLayout" Target="../slideLayouts/slideLayout87.xml"/><Relationship Id="rId9" Type="http://schemas.openxmlformats.org/officeDocument/2006/relationships/tags" Target="../tags/tag485.xml"/><Relationship Id="rId14" Type="http://schemas.openxmlformats.org/officeDocument/2006/relationships/tags" Target="../tags/tag4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4"/>
            </p:custDataLst>
            <p:extLst>
              <p:ext uri="{D42A27DB-BD31-4B8C-83A1-F6EECF244321}">
                <p14:modId xmlns:p14="http://schemas.microsoft.com/office/powerpoint/2010/main" val="6282272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8"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7" name="Fix/0/13,64/25,39/4,8"/>
          <p:cNvSpPr>
            <a:spLocks noChangeArrowheads="1"/>
          </p:cNvSpPr>
          <p:nvPr userDrawn="1">
            <p:custDataLst>
              <p:tags r:id="rId5"/>
            </p:custDataLst>
          </p:nvPr>
        </p:nvSpPr>
        <p:spPr bwMode="auto">
          <a:xfrm>
            <a:off x="0" y="4911725"/>
            <a:ext cx="9140825" cy="1727200"/>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8" name="Fix/19,99/13,64/4,8/4,8" descr="BASFc_Q_PPT_38lb"/>
          <p:cNvPicPr>
            <a:picLocks noChangeAspect="1" noChangeArrowheads="1"/>
          </p:cNvPicPr>
          <p:nvPr userDrawn="1">
            <p:custDataLst>
              <p:tags r:id="rId6"/>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4911725"/>
            <a:ext cx="17272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z"/>
          <p:cNvSpPr>
            <a:spLocks noGrp="1"/>
          </p:cNvSpPr>
          <p:nvPr>
            <p:ph type="title"/>
            <p:custDataLst>
              <p:tags r:id="rId7"/>
            </p:custDataLst>
          </p:nvPr>
        </p:nvSpPr>
        <p:spPr>
          <a:xfrm>
            <a:off x="216000" y="432000"/>
            <a:ext cx="8712000" cy="3600000"/>
          </a:xfrm>
          <a:prstGeom prst="rect">
            <a:avLst/>
          </a:prstGeom>
        </p:spPr>
        <p:txBody>
          <a:bodyPr vert="horz" lIns="0" tIns="0" rIns="0" bIns="0" rtlCol="0" anchor="b">
            <a:normAutofit/>
          </a:bodyPr>
          <a:lstStyle/>
          <a:p>
            <a:r>
              <a:rPr lang="de-DE" smtClean="0"/>
              <a:t>Titelmasterformat durch Klicken bearbeiten</a:t>
            </a:r>
            <a:endParaRPr lang="de-DE"/>
          </a:p>
        </p:txBody>
      </p:sp>
      <p:sp>
        <p:nvSpPr>
          <p:cNvPr id="3" name="TextPlaz"/>
          <p:cNvSpPr>
            <a:spLocks noGrp="1"/>
          </p:cNvSpPr>
          <p:nvPr>
            <p:ph type="body" idx="1"/>
            <p:custDataLst>
              <p:tags r:id="rId8"/>
            </p:custDataLst>
          </p:nvPr>
        </p:nvSpPr>
        <p:spPr>
          <a:xfrm>
            <a:off x="216000" y="4032000"/>
            <a:ext cx="8712000" cy="432000"/>
          </a:xfrm>
          <a:prstGeom prst="rect">
            <a:avLst/>
          </a:prstGeom>
        </p:spPr>
        <p:txBody>
          <a:bodyPr vert="horz" lIns="0" tIns="0" rIns="0" bIns="0" rtlCol="0" anchor="b">
            <a:no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4"/>
            <p:custDataLst>
              <p:tags r:id="rId9"/>
            </p:custDataLst>
          </p:nvPr>
        </p:nvSpPr>
        <p:spPr>
          <a:xfrm>
            <a:off x="6264000" y="6645600"/>
            <a:ext cx="720000" cy="151200"/>
          </a:xfrm>
          <a:prstGeom prst="rect">
            <a:avLst/>
          </a:prstGeom>
        </p:spPr>
        <p:txBody>
          <a:bodyPr vert="horz" lIns="0" tIns="0" rIns="0" bIns="0" rtlCol="0" anchor="b"/>
          <a:lstStyle>
            <a:lvl1pPr algn="r">
              <a:lnSpc>
                <a:spcPct val="100000"/>
              </a:lnSpc>
              <a:spcBef>
                <a:spcPct val="110000"/>
              </a:spcBef>
              <a:spcAft>
                <a:spcPct val="110000"/>
              </a:spcAft>
              <a:defRPr sz="800" b="0" i="0">
                <a:solidFill>
                  <a:srgbClr val="000000"/>
                </a:solidFill>
                <a:latin typeface="Arial"/>
              </a:defRPr>
            </a:lvl1pPr>
          </a:lstStyle>
          <a:p>
            <a:fld id="{737AFF70-7528-4C5C-ADC2-366F054D6E77}" type="slidenum">
              <a:rPr lang="de-DE" smtClean="0"/>
              <a:pPr/>
              <a:t>‹#›</a:t>
            </a:fld>
            <a:endParaRPr lang="de-DE"/>
          </a:p>
        </p:txBody>
      </p:sp>
      <p:sp>
        <p:nvSpPr>
          <p:cNvPr id="5" name="FussPlaz"/>
          <p:cNvSpPr>
            <a:spLocks noGrp="1"/>
          </p:cNvSpPr>
          <p:nvPr>
            <p:ph type="ftr" sz="quarter" idx="3"/>
            <p:custDataLst>
              <p:tags r:id="rId10"/>
            </p:custDataLst>
          </p:nvPr>
        </p:nvSpPr>
        <p:spPr>
          <a:xfrm>
            <a:off x="936000" y="6717600"/>
            <a:ext cx="5328000" cy="97200"/>
          </a:xfrm>
          <a:prstGeom prst="rect">
            <a:avLst/>
          </a:prstGeom>
        </p:spPr>
        <p:txBody>
          <a:bodyPr vert="horz" lIns="0" tIns="0" rIns="0" bIns="0" rtlCol="0" anchor="b"/>
          <a:lstStyle>
            <a:lvl1pPr algn="ctr">
              <a:lnSpc>
                <a:spcPct val="100000"/>
              </a:lnSpc>
              <a:spcBef>
                <a:spcPct val="110000"/>
              </a:spcBef>
              <a:spcAft>
                <a:spcPct val="110000"/>
              </a:spcAft>
              <a:defRPr sz="1200" b="0" i="0">
                <a:solidFill>
                  <a:srgbClr val="000000"/>
                </a:solidFill>
                <a:latin typeface="Arial"/>
              </a:defRPr>
            </a:lvl1pPr>
          </a:lstStyle>
          <a:p>
            <a:r>
              <a:rPr lang="de-DE" smtClean="0"/>
              <a:t>INTERN</a:t>
            </a:r>
            <a:endParaRPr lang="de-DE"/>
          </a:p>
        </p:txBody>
      </p:sp>
      <p:sp>
        <p:nvSpPr>
          <p:cNvPr id="4" name="DatumPlaz"/>
          <p:cNvSpPr>
            <a:spLocks noGrp="1"/>
          </p:cNvSpPr>
          <p:nvPr>
            <p:ph type="dt" sz="half" idx="2"/>
            <p:custDataLst>
              <p:tags r:id="rId11"/>
            </p:custDataLst>
          </p:nvPr>
        </p:nvSpPr>
        <p:spPr>
          <a:xfrm>
            <a:off x="216000" y="6645600"/>
            <a:ext cx="720000" cy="151200"/>
          </a:xfrm>
          <a:prstGeom prst="rect">
            <a:avLst/>
          </a:prstGeom>
        </p:spPr>
        <p:txBody>
          <a:bodyPr vert="horz" lIns="0" tIns="0" rIns="0" bIns="0" rtlCol="0" anchor="b"/>
          <a:lstStyle>
            <a:lvl1pPr algn="l">
              <a:lnSpc>
                <a:spcPct val="100000"/>
              </a:lnSpc>
              <a:spcBef>
                <a:spcPct val="110000"/>
              </a:spcBef>
              <a:spcAft>
                <a:spcPct val="110000"/>
              </a:spcAft>
              <a:defRPr sz="800" b="0" i="0">
                <a:solidFill>
                  <a:srgbClr val="000000"/>
                </a:solidFill>
                <a:latin typeface="Arial"/>
              </a:defRPr>
            </a:lvl1pPr>
          </a:lstStyle>
          <a:p>
            <a:fld id="{0C57EF84-1D52-4BE9-A10E-0CFD1B81CA06}" type="datetime1">
              <a:rPr lang="en-US" smtClean="0"/>
              <a:t>2/28/2014</a:t>
            </a:fld>
            <a:endParaRPr lang="de-DE"/>
          </a:p>
        </p:txBody>
      </p:sp>
      <p:sp>
        <p:nvSpPr>
          <p:cNvPr id="9" name="DokuPlaz"/>
          <p:cNvSpPr txBox="1">
            <a:spLocks/>
          </p:cNvSpPr>
          <p:nvPr userDrawn="1">
            <p:custDataLst>
              <p:tags r:id="rId12"/>
            </p:custDataLst>
          </p:nvPr>
        </p:nvSpPr>
        <p:spPr>
          <a:xfrm>
            <a:off x="936000" y="6764400"/>
            <a:ext cx="5328000" cy="97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endParaRPr lang="de-DE" sz="600" b="0" i="0">
              <a:solidFill>
                <a:srgbClr val="000000"/>
              </a:solidFill>
              <a:latin typeface="Arial"/>
            </a:endParaRPr>
          </a:p>
        </p:txBody>
      </p:sp>
    </p:spTree>
    <p:extLst>
      <p:ext uri="{BB962C8B-B14F-4D97-AF65-F5344CB8AC3E}">
        <p14:creationId xmlns:p14="http://schemas.microsoft.com/office/powerpoint/2010/main" val="3757835632"/>
      </p:ext>
    </p:extLst>
  </p:cSld>
  <p:clrMap bg1="lt1" tx1="dk1" bg2="lt2" tx2="dk2" accent1="accent1" accent2="accent2" accent3="accent3" accent4="accent4" accent5="accent5" accent6="accent6" hlink="hlink" folHlink="folHlink"/>
  <p:sldLayoutIdLst>
    <p:sldLayoutId id="2147483696" r:id="rId1"/>
  </p:sldLayoutIdLst>
  <p:hf hdr="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rgbClr val="000000"/>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rgbClr val="000000"/>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rgbClr val="000000"/>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rgbClr val="000000"/>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rgbClr val="000000"/>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Fix/0/0,6/25,39/3,8"/>
          <p:cNvSpPr>
            <a:spLocks noChangeArrowheads="1"/>
          </p:cNvSpPr>
          <p:nvPr userDrawn="1">
            <p:custDataLst>
              <p:tags r:id="rId25"/>
            </p:custDataLst>
          </p:nvPr>
        </p:nvSpPr>
        <p:spPr bwMode="auto">
          <a:xfrm>
            <a:off x="0" y="215900"/>
            <a:ext cx="9140825" cy="1366838"/>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12" name="Fix/20,99/0,6/3,8/3,8" descr="BASFc_Q_PPT_38lb"/>
          <p:cNvPicPr>
            <a:picLocks noChangeAspect="1" noChangeArrowheads="1"/>
          </p:cNvPicPr>
          <p:nvPr userDrawn="1">
            <p:custDataLst>
              <p:tags r:id="rId26"/>
            </p:custDataLst>
          </p:nvPr>
        </p:nvPicPr>
        <p:blipFill>
          <a:blip r:embed="rId33" cstate="print">
            <a:extLst>
              <a:ext uri="{28A0092B-C50C-407E-A947-70E740481C1C}">
                <a14:useLocalDpi xmlns:a14="http://schemas.microsoft.com/office/drawing/2010/main" val="0"/>
              </a:ext>
            </a:extLst>
          </a:blip>
          <a:srcRect/>
          <a:stretch>
            <a:fillRect/>
          </a:stretch>
        </p:blipFill>
        <p:spPr bwMode="auto">
          <a:xfrm>
            <a:off x="7556500" y="215900"/>
            <a:ext cx="1366838"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z"/>
          <p:cNvSpPr>
            <a:spLocks noGrp="1"/>
          </p:cNvSpPr>
          <p:nvPr>
            <p:ph type="title"/>
            <p:custDataLst>
              <p:tags r:id="rId27"/>
            </p:custDataLst>
          </p:nvPr>
        </p:nvSpPr>
        <p:spPr>
          <a:xfrm>
            <a:off x="216000" y="640800"/>
            <a:ext cx="7128000" cy="853200"/>
          </a:xfrm>
          <a:prstGeom prst="rect">
            <a:avLst/>
          </a:prstGeom>
        </p:spPr>
        <p:txBody>
          <a:bodyPr vert="horz" lIns="0" tIns="0" rIns="0" bIns="0" rtlCol="0" anchor="b">
            <a:normAutofit/>
          </a:bodyPr>
          <a:lstStyle/>
          <a:p>
            <a:r>
              <a:rPr lang="de-DE" smtClean="0"/>
              <a:t>Titelmasterformat durch Klicken bearbeiten</a:t>
            </a:r>
            <a:endParaRPr lang="de-DE"/>
          </a:p>
        </p:txBody>
      </p:sp>
      <p:sp>
        <p:nvSpPr>
          <p:cNvPr id="3" name="TextPlaz"/>
          <p:cNvSpPr>
            <a:spLocks noGrp="1"/>
          </p:cNvSpPr>
          <p:nvPr>
            <p:ph type="body" idx="1"/>
            <p:custDataLst>
              <p:tags r:id="rId28"/>
            </p:custDataLst>
          </p:nvPr>
        </p:nvSpPr>
        <p:spPr>
          <a:xfrm>
            <a:off x="216000" y="1871999"/>
            <a:ext cx="8712000" cy="4608000"/>
          </a:xfrm>
          <a:prstGeom prst="rect">
            <a:avLst/>
          </a:prstGeom>
        </p:spPr>
        <p:txBody>
          <a:bodyPr vert="horz" lIns="0" tIns="0" rIns="0" bIns="0" rtlCol="0" anchor="t">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4"/>
            <p:custDataLst>
              <p:tags r:id="rId29"/>
            </p:custDataLst>
          </p:nvPr>
        </p:nvSpPr>
        <p:spPr>
          <a:xfrm>
            <a:off x="8208000" y="6645600"/>
            <a:ext cx="720000" cy="151200"/>
          </a:xfrm>
          <a:prstGeom prst="rect">
            <a:avLst/>
          </a:prstGeom>
        </p:spPr>
        <p:txBody>
          <a:bodyPr vert="horz" lIns="0" tIns="0" rIns="0" bIns="0" rtlCol="0" anchor="b"/>
          <a:lstStyle>
            <a:lvl1pPr algn="r">
              <a:lnSpc>
                <a:spcPct val="100000"/>
              </a:lnSpc>
              <a:spcBef>
                <a:spcPct val="110000"/>
              </a:spcBef>
              <a:spcAft>
                <a:spcPct val="110000"/>
              </a:spcAft>
              <a:defRPr sz="800" b="0" i="0">
                <a:solidFill>
                  <a:srgbClr val="000000"/>
                </a:solidFill>
                <a:latin typeface="Arial"/>
              </a:defRPr>
            </a:lvl1pPr>
          </a:lstStyle>
          <a:p>
            <a:fld id="{737AFF70-7528-4C5C-ADC2-366F054D6E77}" type="slidenum">
              <a:rPr lang="de-DE" smtClean="0"/>
              <a:pPr/>
              <a:t>‹#›</a:t>
            </a:fld>
            <a:endParaRPr lang="de-DE"/>
          </a:p>
        </p:txBody>
      </p:sp>
      <p:sp>
        <p:nvSpPr>
          <p:cNvPr id="5" name="FussPlaz"/>
          <p:cNvSpPr>
            <a:spLocks noGrp="1"/>
          </p:cNvSpPr>
          <p:nvPr>
            <p:ph type="ftr" sz="quarter" idx="3"/>
            <p:custDataLst>
              <p:tags r:id="rId30"/>
            </p:custDataLst>
          </p:nvPr>
        </p:nvSpPr>
        <p:spPr>
          <a:xfrm>
            <a:off x="936000" y="6717600"/>
            <a:ext cx="7272000" cy="97200"/>
          </a:xfrm>
          <a:prstGeom prst="rect">
            <a:avLst/>
          </a:prstGeom>
        </p:spPr>
        <p:txBody>
          <a:bodyPr vert="horz" lIns="0" tIns="0" rIns="0" bIns="0" rtlCol="0" anchor="b"/>
          <a:lstStyle>
            <a:lvl1pPr algn="ctr">
              <a:lnSpc>
                <a:spcPct val="100000"/>
              </a:lnSpc>
              <a:spcBef>
                <a:spcPct val="110000"/>
              </a:spcBef>
              <a:spcAft>
                <a:spcPct val="110000"/>
              </a:spcAft>
              <a:defRPr sz="1200" b="0" i="0">
                <a:solidFill>
                  <a:srgbClr val="000000"/>
                </a:solidFill>
                <a:latin typeface="Arial"/>
              </a:defRPr>
            </a:lvl1pPr>
          </a:lstStyle>
          <a:p>
            <a:r>
              <a:rPr lang="de-DE" smtClean="0"/>
              <a:t>INTERN</a:t>
            </a:r>
            <a:endParaRPr lang="de-DE"/>
          </a:p>
        </p:txBody>
      </p:sp>
      <p:sp>
        <p:nvSpPr>
          <p:cNvPr id="4" name="DatumPlaz"/>
          <p:cNvSpPr>
            <a:spLocks noGrp="1"/>
          </p:cNvSpPr>
          <p:nvPr>
            <p:ph type="dt" sz="half" idx="2"/>
            <p:custDataLst>
              <p:tags r:id="rId31"/>
            </p:custDataLst>
          </p:nvPr>
        </p:nvSpPr>
        <p:spPr>
          <a:xfrm>
            <a:off x="216000" y="6645600"/>
            <a:ext cx="720000" cy="151200"/>
          </a:xfrm>
          <a:prstGeom prst="rect">
            <a:avLst/>
          </a:prstGeom>
        </p:spPr>
        <p:txBody>
          <a:bodyPr vert="horz" lIns="0" tIns="0" rIns="0" bIns="0" rtlCol="0" anchor="b"/>
          <a:lstStyle>
            <a:lvl1pPr algn="l">
              <a:lnSpc>
                <a:spcPct val="100000"/>
              </a:lnSpc>
              <a:spcBef>
                <a:spcPct val="110000"/>
              </a:spcBef>
              <a:spcAft>
                <a:spcPct val="110000"/>
              </a:spcAft>
              <a:defRPr sz="800" b="0" i="0">
                <a:solidFill>
                  <a:srgbClr val="000000"/>
                </a:solidFill>
                <a:latin typeface="Arial"/>
              </a:defRPr>
            </a:lvl1pPr>
          </a:lstStyle>
          <a:p>
            <a:fld id="{BE734B5A-2E7B-48E5-AFCB-FFA00192C0CE}" type="datetime1">
              <a:rPr lang="en-US" smtClean="0"/>
              <a:t>2/28/2014</a:t>
            </a:fld>
            <a:endParaRPr lang="de-DE"/>
          </a:p>
        </p:txBody>
      </p:sp>
      <p:sp>
        <p:nvSpPr>
          <p:cNvPr id="13" name="DokuPlaz"/>
          <p:cNvSpPr txBox="1">
            <a:spLocks/>
          </p:cNvSpPr>
          <p:nvPr userDrawn="1">
            <p:custDataLst>
              <p:tags r:id="rId32"/>
            </p:custDataLst>
          </p:nvPr>
        </p:nvSpPr>
        <p:spPr>
          <a:xfrm>
            <a:off x="936000" y="6764400"/>
            <a:ext cx="7272000" cy="97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ct val="0"/>
              </a:spcBef>
              <a:spcAft>
                <a:spcPct val="0"/>
              </a:spcAft>
            </a:pPr>
            <a:endParaRPr lang="de-DE" sz="600" b="0" i="0">
              <a:solidFill>
                <a:srgbClr val="000000"/>
              </a:solidFill>
              <a:latin typeface="Arial"/>
            </a:endParaRPr>
          </a:p>
        </p:txBody>
      </p:sp>
    </p:spTree>
    <p:extLst>
      <p:ext uri="{BB962C8B-B14F-4D97-AF65-F5344CB8AC3E}">
        <p14:creationId xmlns:p14="http://schemas.microsoft.com/office/powerpoint/2010/main" val="3757835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Lst>
  <p:hf hdr="0"/>
  <p:txStyles>
    <p:titleStyle>
      <a:lvl1pPr algn="l" defTabSz="914400" rtl="0" eaLnBrk="1" latinLnBrk="0" hangingPunct="1">
        <a:lnSpc>
          <a:spcPct val="100000"/>
        </a:lnSpc>
        <a:spcBef>
          <a:spcPct val="110000"/>
        </a:spcBef>
        <a:spcAft>
          <a:spcPct val="110000"/>
        </a:spcAft>
        <a:buNone/>
        <a:defRPr sz="28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rgbClr val="000000"/>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rgbClr val="000000"/>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rgbClr val="000000"/>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rgbClr val="000000"/>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rgbClr val="000000"/>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16"/>
            </p:custDataLst>
            <p:extLst>
              <p:ext uri="{D42A27DB-BD31-4B8C-83A1-F6EECF244321}">
                <p14:modId xmlns:p14="http://schemas.microsoft.com/office/powerpoint/2010/main" val="28534557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58"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611779" name="Fix/0,48/0/6,25/19,06"/>
          <p:cNvSpPr>
            <a:spLocks noChangeArrowheads="1"/>
          </p:cNvSpPr>
          <p:nvPr userDrawn="1"/>
        </p:nvSpPr>
        <p:spPr bwMode="auto">
          <a:xfrm>
            <a:off x="0" y="215900"/>
            <a:ext cx="9144000" cy="1366838"/>
          </a:xfrm>
          <a:prstGeom prst="rect">
            <a:avLst/>
          </a:prstGeom>
          <a:solidFill>
            <a:srgbClr val="9BD4EB"/>
          </a:solidFill>
          <a:ln>
            <a:noFill/>
          </a:ln>
          <a:extLst/>
        </p:spPr>
        <p:txBody>
          <a:bodyPr wrap="none" anchor="ctr"/>
          <a:lstStyle/>
          <a:p>
            <a:pPr fontAlgn="base">
              <a:spcBef>
                <a:spcPct val="50000"/>
              </a:spcBef>
              <a:spcAft>
                <a:spcPct val="0"/>
              </a:spcAft>
              <a:defRPr/>
            </a:pPr>
            <a:endParaRPr lang="en-US" sz="2000" dirty="0">
              <a:solidFill>
                <a:srgbClr val="000000"/>
              </a:solidFill>
              <a:cs typeface="Arial" charset="0"/>
            </a:endParaRPr>
          </a:p>
        </p:txBody>
      </p:sp>
      <p:pic>
        <p:nvPicPr>
          <p:cNvPr id="25604" name="Picture 26" descr="BASF_Logo hellblau_rgb"/>
          <p:cNvPicPr preferRelativeResize="0">
            <a:picLocks noChangeAspect="1" noChangeArrowheads="1"/>
          </p:cNvPicPr>
          <p:nvPr userDrawn="1"/>
        </p:nvPicPr>
        <p:blipFill>
          <a:blip r:embed="rId19"/>
          <a:srcRect/>
          <a:stretch>
            <a:fillRect/>
          </a:stretch>
        </p:blipFill>
        <p:spPr bwMode="auto">
          <a:xfrm>
            <a:off x="7561263" y="215900"/>
            <a:ext cx="1366837" cy="1366838"/>
          </a:xfrm>
          <a:prstGeom prst="rect">
            <a:avLst/>
          </a:prstGeom>
          <a:noFill/>
          <a:ln w="9525">
            <a:noFill/>
            <a:miter lim="800000"/>
            <a:headEnd/>
            <a:tailEnd/>
          </a:ln>
        </p:spPr>
      </p:pic>
      <p:sp>
        <p:nvSpPr>
          <p:cNvPr id="1047" name="FussPlaz"/>
          <p:cNvSpPr>
            <a:spLocks noGrp="1" noChangeArrowheads="1"/>
          </p:cNvSpPr>
          <p:nvPr>
            <p:ph type="ftr" sz="quarter" idx="3"/>
          </p:nvPr>
        </p:nvSpPr>
        <p:spPr bwMode="auto">
          <a:xfrm>
            <a:off x="287338" y="6638925"/>
            <a:ext cx="3370262" cy="215900"/>
          </a:xfrm>
          <a:prstGeom prst="rect">
            <a:avLst/>
          </a:prstGeom>
          <a:noFill/>
          <a:ln>
            <a:noFill/>
          </a:ln>
          <a:extLst/>
        </p:spPr>
        <p:txBody>
          <a:bodyPr vert="horz" wrap="none" lIns="0" tIns="0" rIns="0" bIns="0" numCol="1" anchor="t" anchorCtr="0" compatLnSpc="1">
            <a:prstTxWarp prst="textNoShape">
              <a:avLst/>
            </a:prstTxWarp>
          </a:bodyPr>
          <a:lstStyle>
            <a:lvl1pPr>
              <a:defRPr sz="800" b="0">
                <a:latin typeface="+mn-lt"/>
                <a:cs typeface="Arial" charset="0"/>
              </a:defRPr>
            </a:lvl1pPr>
          </a:lstStyle>
          <a:p>
            <a:pPr fontAlgn="base">
              <a:spcBef>
                <a:spcPct val="0"/>
              </a:spcBef>
              <a:spcAft>
                <a:spcPct val="0"/>
              </a:spcAft>
              <a:defRPr/>
            </a:pPr>
            <a:r>
              <a:rPr lang="en-US" smtClean="0">
                <a:solidFill>
                  <a:srgbClr val="000000"/>
                </a:solidFill>
              </a:rPr>
              <a:t>INTERN</a:t>
            </a:r>
            <a:endParaRPr lang="en-US">
              <a:solidFill>
                <a:srgbClr val="000000"/>
              </a:solidFill>
            </a:endParaRPr>
          </a:p>
        </p:txBody>
      </p:sp>
      <p:sp>
        <p:nvSpPr>
          <p:cNvPr id="25606" name="TitelPlaz"/>
          <p:cNvSpPr>
            <a:spLocks noGrp="1" noChangeArrowheads="1"/>
          </p:cNvSpPr>
          <p:nvPr>
            <p:ph type="title"/>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Mastertitelformat bearbeiten</a:t>
            </a:r>
          </a:p>
        </p:txBody>
      </p:sp>
      <p:sp>
        <p:nvSpPr>
          <p:cNvPr id="25607" name="TextPlaz"/>
          <p:cNvSpPr>
            <a:spLocks noGrp="1" noChangeArrowheads="1"/>
          </p:cNvSpPr>
          <p:nvPr>
            <p:ph type="body" idx="1"/>
          </p:nvPr>
        </p:nvSpPr>
        <p:spPr bwMode="auto">
          <a:xfrm>
            <a:off x="287338" y="1870075"/>
            <a:ext cx="8637587" cy="4606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48" name="SeitePlaz"/>
          <p:cNvSpPr>
            <a:spLocks noChangeArrowheads="1"/>
          </p:cNvSpPr>
          <p:nvPr/>
        </p:nvSpPr>
        <p:spPr bwMode="auto">
          <a:xfrm>
            <a:off x="8205788" y="6638925"/>
            <a:ext cx="719137" cy="215900"/>
          </a:xfrm>
          <a:prstGeom prst="rect">
            <a:avLst/>
          </a:prstGeom>
          <a:noFill/>
          <a:ln>
            <a:noFill/>
          </a:ln>
          <a:extLst/>
        </p:spPr>
        <p:txBody>
          <a:bodyPr wrap="none" lIns="0" tIns="0" rIns="0" bIns="0"/>
          <a:lstStyle>
            <a:lvl1pPr algn="r">
              <a:spcBef>
                <a:spcPct val="0"/>
              </a:spcBef>
              <a:defRPr sz="800"/>
            </a:lvl1pPr>
          </a:lstStyle>
          <a:p>
            <a:pPr fontAlgn="base">
              <a:spcAft>
                <a:spcPct val="0"/>
              </a:spcAft>
              <a:defRPr/>
            </a:pPr>
            <a:fld id="{3A29DBB9-95B4-4477-964A-1BDB2F8D757E}" type="slidenum">
              <a:rPr lang="en-US" smtClean="0">
                <a:solidFill>
                  <a:srgbClr val="000000"/>
                </a:solidFill>
                <a:cs typeface="Arial" charset="0"/>
              </a:rPr>
              <a:pPr fontAlgn="base">
                <a:spcAft>
                  <a:spcPct val="0"/>
                </a:spcAft>
                <a:defRPr/>
              </a:pPr>
              <a:t>‹#›</a:t>
            </a:fld>
            <a:endParaRPr lang="en-US" dirty="0" smtClean="0">
              <a:solidFill>
                <a:srgbClr val="000000"/>
              </a:solidFill>
              <a:cs typeface="Arial" charset="0"/>
            </a:endParaRPr>
          </a:p>
        </p:txBody>
      </p:sp>
    </p:spTree>
    <p:extLst>
      <p:ext uri="{BB962C8B-B14F-4D97-AF65-F5344CB8AC3E}">
        <p14:creationId xmlns:p14="http://schemas.microsoft.com/office/powerpoint/2010/main" val="397220830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58" r:id="rId13"/>
  </p:sldLayoutIdLst>
  <p:hf hdr="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algn="l" rtl="0" eaLnBrk="0" fontAlgn="base" hangingPunct="0">
        <a:spcBef>
          <a:spcPct val="0"/>
        </a:spcBef>
        <a:spcAft>
          <a:spcPct val="50000"/>
        </a:spcAft>
        <a:defRPr sz="1900">
          <a:solidFill>
            <a:schemeClr val="tx1"/>
          </a:solidFill>
          <a:latin typeface="+mn-lt"/>
          <a:ea typeface="+mn-ea"/>
          <a:cs typeface="+mn-cs"/>
        </a:defRPr>
      </a:lvl1pPr>
      <a:lvl2pPr marL="1588" indent="188913" algn="l" rtl="0" eaLnBrk="0" fontAlgn="base" hangingPunct="0">
        <a:spcBef>
          <a:spcPct val="0"/>
        </a:spcBef>
        <a:spcAft>
          <a:spcPct val="50000"/>
        </a:spcAft>
        <a:buClr>
          <a:schemeClr val="accent1"/>
        </a:buClr>
        <a:buFont typeface="Wingdings" pitchFamily="2" charset="2"/>
        <a:buChar char="§"/>
        <a:defRPr sz="1900">
          <a:solidFill>
            <a:schemeClr val="tx1"/>
          </a:solidFill>
          <a:latin typeface="+mn-lt"/>
        </a:defRPr>
      </a:lvl2pPr>
      <a:lvl3pPr marL="609600" indent="-228600" algn="l" rtl="0" eaLnBrk="0" fontAlgn="base" hangingPunct="0">
        <a:spcBef>
          <a:spcPct val="20000"/>
        </a:spcBef>
        <a:spcAft>
          <a:spcPct val="0"/>
        </a:spcAft>
        <a:buClr>
          <a:schemeClr val="accent1"/>
        </a:buClr>
        <a:buFont typeface="Wingdings" pitchFamily="2" charset="2"/>
        <a:buChar char="§"/>
        <a:defRPr sz="1600">
          <a:solidFill>
            <a:schemeClr val="tx1"/>
          </a:solidFill>
          <a:latin typeface="+mn-lt"/>
        </a:defRPr>
      </a:lvl3pPr>
      <a:lvl4pPr marL="1028700" indent="-228600" algn="l" rtl="0" eaLnBrk="0" fontAlgn="base" hangingPunct="0">
        <a:spcBef>
          <a:spcPct val="20000"/>
        </a:spcBef>
        <a:spcAft>
          <a:spcPct val="0"/>
        </a:spcAft>
        <a:buClr>
          <a:schemeClr val="accent1"/>
        </a:buClr>
        <a:buFont typeface="Wingdings" pitchFamily="2" charset="2"/>
        <a:buChar char="§"/>
        <a:defRPr sz="1600">
          <a:solidFill>
            <a:schemeClr val="tx1"/>
          </a:solidFill>
          <a:latin typeface="+mn-lt"/>
        </a:defRPr>
      </a:lvl4pPr>
      <a:lvl5pPr marL="1447800" indent="-228600" algn="l" rtl="0" eaLnBrk="0" fontAlgn="base" hangingPunct="0">
        <a:spcBef>
          <a:spcPct val="20000"/>
        </a:spcBef>
        <a:spcAft>
          <a:spcPct val="0"/>
        </a:spcAft>
        <a:buClr>
          <a:schemeClr val="accent1"/>
        </a:buClr>
        <a:buFont typeface="Wingdings" pitchFamily="2" charset="2"/>
        <a:buChar char="§"/>
        <a:defRPr sz="1600">
          <a:solidFill>
            <a:schemeClr val="tx1"/>
          </a:solidFill>
          <a:latin typeface="+mn-lt"/>
        </a:defRPr>
      </a:lvl5pPr>
      <a:lvl6pPr marL="1905000" indent="-228600" algn="l" rtl="0" fontAlgn="base">
        <a:spcBef>
          <a:spcPct val="20000"/>
        </a:spcBef>
        <a:spcAft>
          <a:spcPct val="0"/>
        </a:spcAft>
        <a:buClr>
          <a:schemeClr val="accent1"/>
        </a:buClr>
        <a:buFont typeface="Wingdings" pitchFamily="16" charset="2"/>
        <a:buChar char="§"/>
        <a:defRPr sz="1600">
          <a:solidFill>
            <a:schemeClr val="tx1"/>
          </a:solidFill>
          <a:latin typeface="+mn-lt"/>
        </a:defRPr>
      </a:lvl6pPr>
      <a:lvl7pPr marL="2362200" indent="-228600" algn="l" rtl="0" fontAlgn="base">
        <a:spcBef>
          <a:spcPct val="20000"/>
        </a:spcBef>
        <a:spcAft>
          <a:spcPct val="0"/>
        </a:spcAft>
        <a:buClr>
          <a:schemeClr val="accent1"/>
        </a:buClr>
        <a:buFont typeface="Wingdings" pitchFamily="16" charset="2"/>
        <a:buChar char="§"/>
        <a:defRPr sz="1600">
          <a:solidFill>
            <a:schemeClr val="tx1"/>
          </a:solidFill>
          <a:latin typeface="+mn-lt"/>
        </a:defRPr>
      </a:lvl7pPr>
      <a:lvl8pPr marL="2819400" indent="-228600" algn="l" rtl="0" fontAlgn="base">
        <a:spcBef>
          <a:spcPct val="20000"/>
        </a:spcBef>
        <a:spcAft>
          <a:spcPct val="0"/>
        </a:spcAft>
        <a:buClr>
          <a:schemeClr val="accent1"/>
        </a:buClr>
        <a:buFont typeface="Wingdings" pitchFamily="16" charset="2"/>
        <a:buChar char="§"/>
        <a:defRPr sz="1600">
          <a:solidFill>
            <a:schemeClr val="tx1"/>
          </a:solidFill>
          <a:latin typeface="+mn-lt"/>
        </a:defRPr>
      </a:lvl8pPr>
      <a:lvl9pPr marL="3276600" indent="-228600" algn="l" rtl="0" fontAlgn="base">
        <a:spcBef>
          <a:spcPct val="20000"/>
        </a:spcBef>
        <a:spcAft>
          <a:spcPct val="0"/>
        </a:spcAft>
        <a:buClr>
          <a:schemeClr val="accent1"/>
        </a:buClr>
        <a:buFont typeface="Wingdings" pitchFamily="16"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6"/>
            </p:custDataLst>
            <p:extLst>
              <p:ext uri="{D42A27DB-BD31-4B8C-83A1-F6EECF244321}">
                <p14:modId xmlns:p14="http://schemas.microsoft.com/office/powerpoint/2010/main" val="338039249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09"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0" y="0"/>
                        <a:ext cx="158750" cy="158750"/>
                      </a:xfrm>
                      <a:prstGeom prst="rect">
                        <a:avLst/>
                      </a:prstGeom>
                    </p:spPr>
                  </p:pic>
                </p:oleObj>
              </mc:Fallback>
            </mc:AlternateContent>
          </a:graphicData>
        </a:graphic>
      </p:graphicFrame>
      <p:sp>
        <p:nvSpPr>
          <p:cNvPr id="10" name="Fix/0/0,6/25,39/3,8"/>
          <p:cNvSpPr>
            <a:spLocks noChangeArrowheads="1"/>
          </p:cNvSpPr>
          <p:nvPr userDrawn="1">
            <p:custDataLst>
              <p:tags r:id="rId27"/>
            </p:custDataLst>
          </p:nvPr>
        </p:nvSpPr>
        <p:spPr bwMode="auto">
          <a:xfrm>
            <a:off x="0" y="215900"/>
            <a:ext cx="9140825" cy="1366838"/>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latin typeface="Arial"/>
              <a:cs typeface="Arial"/>
              <a:sym typeface="Arial"/>
            </a:endParaRPr>
          </a:p>
        </p:txBody>
      </p:sp>
      <p:pic>
        <p:nvPicPr>
          <p:cNvPr id="12" name="Fix/20,99/0,6/3,8/3,8" descr="BASFc_Q_PPT_38lb"/>
          <p:cNvPicPr>
            <a:picLocks noChangeAspect="1" noChangeArrowheads="1"/>
          </p:cNvPicPr>
          <p:nvPr userDrawn="1">
            <p:custDataLst>
              <p:tags r:id="rId28"/>
            </p:custDataLst>
          </p:nvPr>
        </p:nvPicPr>
        <p:blipFill>
          <a:blip r:embed="rId37" cstate="print">
            <a:extLst>
              <a:ext uri="{28A0092B-C50C-407E-A947-70E740481C1C}">
                <a14:useLocalDpi xmlns:a14="http://schemas.microsoft.com/office/drawing/2010/main" val="0"/>
              </a:ext>
            </a:extLst>
          </a:blip>
          <a:srcRect/>
          <a:stretch>
            <a:fillRect/>
          </a:stretch>
        </p:blipFill>
        <p:spPr bwMode="auto">
          <a:xfrm>
            <a:off x="7556500" y="215900"/>
            <a:ext cx="1366838"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z"/>
          <p:cNvSpPr>
            <a:spLocks noGrp="1"/>
          </p:cNvSpPr>
          <p:nvPr>
            <p:ph type="title"/>
            <p:custDataLst>
              <p:tags r:id="rId29"/>
            </p:custDataLst>
          </p:nvPr>
        </p:nvSpPr>
        <p:spPr>
          <a:xfrm>
            <a:off x="216000" y="640800"/>
            <a:ext cx="7128000" cy="853200"/>
          </a:xfrm>
          <a:prstGeom prst="rect">
            <a:avLst/>
          </a:prstGeom>
        </p:spPr>
        <p:txBody>
          <a:bodyPr vert="horz" lIns="0" tIns="0" rIns="0" bIns="0" rtlCol="0" anchor="b">
            <a:normAutofit/>
          </a:bodyPr>
          <a:lstStyle/>
          <a:p>
            <a:r>
              <a:rPr lang="de-DE" dirty="0" smtClean="0"/>
              <a:t>Titelmasterformat durch Klicken bearbeiten</a:t>
            </a:r>
            <a:endParaRPr lang="de-DE" dirty="0"/>
          </a:p>
        </p:txBody>
      </p:sp>
      <p:sp>
        <p:nvSpPr>
          <p:cNvPr id="3" name="TextPlaz"/>
          <p:cNvSpPr>
            <a:spLocks noGrp="1"/>
          </p:cNvSpPr>
          <p:nvPr>
            <p:ph type="body" idx="1"/>
            <p:custDataLst>
              <p:tags r:id="rId30"/>
            </p:custDataLst>
          </p:nvPr>
        </p:nvSpPr>
        <p:spPr>
          <a:xfrm>
            <a:off x="216000" y="1944000"/>
            <a:ext cx="8712000" cy="4608000"/>
          </a:xfrm>
          <a:prstGeom prst="rect">
            <a:avLst/>
          </a:prstGeom>
        </p:spPr>
        <p:txBody>
          <a:bodyPr vert="horz" lIns="0" tIns="0" rIns="0" bIns="0" rtlCol="0" anchor="t">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SeitePlaz"/>
          <p:cNvSpPr>
            <a:spLocks noGrp="1"/>
          </p:cNvSpPr>
          <p:nvPr>
            <p:ph type="sldNum" sz="quarter" idx="4"/>
            <p:custDataLst>
              <p:tags r:id="rId31"/>
            </p:custDataLst>
          </p:nvPr>
        </p:nvSpPr>
        <p:spPr>
          <a:xfrm>
            <a:off x="8208000" y="6645600"/>
            <a:ext cx="720000" cy="151200"/>
          </a:xfrm>
          <a:prstGeom prst="rect">
            <a:avLst/>
          </a:prstGeom>
        </p:spPr>
        <p:txBody>
          <a:bodyPr vert="horz" lIns="0" tIns="0" rIns="0" bIns="0" rtlCol="0" anchor="b"/>
          <a:lstStyle>
            <a:lvl1pPr algn="r">
              <a:lnSpc>
                <a:spcPct val="110000"/>
              </a:lnSpc>
              <a:spcBef>
                <a:spcPts val="0"/>
              </a:spcBef>
              <a:spcAft>
                <a:spcPts val="0"/>
              </a:spcAft>
              <a:defRPr sz="800" b="0" i="0">
                <a:solidFill>
                  <a:schemeClr val="tx1">
                    <a:tint val="75000"/>
                  </a:schemeClr>
                </a:solidFill>
                <a:latin typeface="Arial"/>
                <a:cs typeface="Arial"/>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3"/>
            <p:custDataLst>
              <p:tags r:id="rId32"/>
            </p:custDataLst>
          </p:nvPr>
        </p:nvSpPr>
        <p:spPr>
          <a:xfrm>
            <a:off x="936000" y="6699600"/>
            <a:ext cx="7272000" cy="97200"/>
          </a:xfrm>
          <a:prstGeom prst="rect">
            <a:avLst/>
          </a:prstGeom>
        </p:spPr>
        <p:txBody>
          <a:bodyPr vert="horz" lIns="0" tIns="0" rIns="0" bIns="0" rtlCol="0" anchor="b"/>
          <a:lstStyle>
            <a:lvl1pPr algn="ctr">
              <a:lnSpc>
                <a:spcPct val="110000"/>
              </a:lnSpc>
              <a:spcBef>
                <a:spcPts val="0"/>
              </a:spcBef>
              <a:spcAft>
                <a:spcPts val="0"/>
              </a:spcAft>
              <a:defRPr sz="1200" b="0" i="0">
                <a:solidFill>
                  <a:schemeClr val="tx1">
                    <a:tint val="75000"/>
                  </a:schemeClr>
                </a:solidFill>
                <a:latin typeface="Arial"/>
                <a:cs typeface="Arial"/>
              </a:defRPr>
            </a:lvl1pPr>
          </a:lstStyle>
          <a:p>
            <a:r>
              <a:rPr lang="de-DE" smtClean="0">
                <a:solidFill>
                  <a:srgbClr val="000000">
                    <a:tint val="75000"/>
                  </a:srgbClr>
                </a:solidFill>
              </a:rPr>
              <a:t>INTERN</a:t>
            </a:r>
            <a:endParaRPr lang="de-DE" dirty="0">
              <a:solidFill>
                <a:srgbClr val="000000">
                  <a:tint val="75000"/>
                </a:srgbClr>
              </a:solidFill>
            </a:endParaRPr>
          </a:p>
        </p:txBody>
      </p:sp>
      <p:sp>
        <p:nvSpPr>
          <p:cNvPr id="4" name="DatumPlaz"/>
          <p:cNvSpPr>
            <a:spLocks noGrp="1"/>
          </p:cNvSpPr>
          <p:nvPr>
            <p:ph type="dt" sz="half" idx="2"/>
            <p:custDataLst>
              <p:tags r:id="rId33"/>
            </p:custDataLst>
          </p:nvPr>
        </p:nvSpPr>
        <p:spPr>
          <a:xfrm>
            <a:off x="216000" y="6645600"/>
            <a:ext cx="720000" cy="151200"/>
          </a:xfrm>
          <a:prstGeom prst="rect">
            <a:avLst/>
          </a:prstGeom>
        </p:spPr>
        <p:txBody>
          <a:bodyPr vert="horz" lIns="0" tIns="0" rIns="0" bIns="0" rtlCol="0" anchor="b"/>
          <a:lstStyle>
            <a:lvl1pPr algn="l">
              <a:lnSpc>
                <a:spcPct val="110000"/>
              </a:lnSpc>
              <a:spcBef>
                <a:spcPts val="0"/>
              </a:spcBef>
              <a:spcAft>
                <a:spcPts val="0"/>
              </a:spcAft>
              <a:defRPr sz="800" b="0" i="0">
                <a:solidFill>
                  <a:schemeClr val="tx1">
                    <a:tint val="75000"/>
                  </a:schemeClr>
                </a:solidFill>
                <a:latin typeface="Arial"/>
                <a:cs typeface="Arial"/>
              </a:defRPr>
            </a:lvl1pPr>
          </a:lstStyle>
          <a:p>
            <a:fld id="{C06D7D09-EC93-499F-A484-7EFEBA3F4D85}" type="datetime1">
              <a:rPr lang="en-US" smtClean="0">
                <a:solidFill>
                  <a:srgbClr val="000000">
                    <a:tint val="75000"/>
                  </a:srgbClr>
                </a:solidFill>
              </a:rPr>
              <a:t>2/28/2014</a:t>
            </a:fld>
            <a:endParaRPr lang="de-DE" dirty="0">
              <a:solidFill>
                <a:srgbClr val="000000">
                  <a:tint val="75000"/>
                </a:srgbClr>
              </a:solidFill>
            </a:endParaRPr>
          </a:p>
        </p:txBody>
      </p:sp>
      <p:sp>
        <p:nvSpPr>
          <p:cNvPr id="13" name="DokuPlaz"/>
          <p:cNvSpPr txBox="1">
            <a:spLocks/>
          </p:cNvSpPr>
          <p:nvPr userDrawn="1">
            <p:custDataLst>
              <p:tags r:id="rId34"/>
            </p:custDataLst>
          </p:nvPr>
        </p:nvSpPr>
        <p:spPr>
          <a:xfrm>
            <a:off x="936000" y="6764400"/>
            <a:ext cx="7272000" cy="97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de-DE" sz="600">
              <a:solidFill>
                <a:srgbClr val="898989"/>
              </a:solidFill>
              <a:latin typeface="Arial"/>
              <a:cs typeface="Arial"/>
            </a:endParaRPr>
          </a:p>
        </p:txBody>
      </p:sp>
    </p:spTree>
    <p:extLst>
      <p:ext uri="{BB962C8B-B14F-4D97-AF65-F5344CB8AC3E}">
        <p14:creationId xmlns:p14="http://schemas.microsoft.com/office/powerpoint/2010/main" val="178421202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Lst>
  <p:hf hdr="0"/>
  <p:txStyles>
    <p:titleStyle>
      <a:lvl1pPr algn="l" defTabSz="914400" rtl="0" eaLnBrk="1" latinLnBrk="0" hangingPunct="1">
        <a:lnSpc>
          <a:spcPct val="95000"/>
        </a:lnSpc>
        <a:spcBef>
          <a:spcPts val="0"/>
        </a:spcBef>
        <a:spcAft>
          <a:spcPts val="0"/>
        </a:spcAft>
        <a:buNone/>
        <a:defRPr sz="2800" b="1" i="0" kern="1200">
          <a:solidFill>
            <a:srgbClr val="000000"/>
          </a:solidFill>
          <a:latin typeface="Arial"/>
          <a:ea typeface="+mj-ea"/>
          <a:cs typeface="Arial"/>
        </a:defRPr>
      </a:lvl1pPr>
    </p:titleStyle>
    <p:bodyStyle>
      <a:lvl1pPr marL="269875" indent="-269875" algn="l" defTabSz="914400" rtl="0" eaLnBrk="1" latinLnBrk="0" hangingPunct="1">
        <a:lnSpc>
          <a:spcPct val="110000"/>
        </a:lnSpc>
        <a:spcBef>
          <a:spcPts val="1800"/>
        </a:spcBef>
        <a:spcAft>
          <a:spcPts val="0"/>
        </a:spcAft>
        <a:buClr>
          <a:schemeClr val="accent1"/>
        </a:buClr>
        <a:buSzPct val="100000"/>
        <a:buFont typeface="Wingdings"/>
        <a:buChar char="n"/>
        <a:defRPr sz="1800" b="0" i="0" kern="1200">
          <a:solidFill>
            <a:schemeClr val="tx1"/>
          </a:solidFill>
          <a:latin typeface="Arial"/>
          <a:ea typeface="+mn-ea"/>
          <a:cs typeface="Arial"/>
        </a:defRPr>
      </a:lvl1pPr>
      <a:lvl2pPr marL="539750" indent="-269875" algn="l" defTabSz="914400" rtl="0" eaLnBrk="1" latinLnBrk="0" hangingPunct="1">
        <a:lnSpc>
          <a:spcPct val="110000"/>
        </a:lnSpc>
        <a:spcBef>
          <a:spcPts val="600"/>
        </a:spcBef>
        <a:spcAft>
          <a:spcPts val="0"/>
        </a:spcAft>
        <a:buClr>
          <a:schemeClr val="accent1"/>
        </a:buClr>
        <a:buSzPct val="85000"/>
        <a:buFont typeface="Wingdings 3" pitchFamily="18" charset="2"/>
        <a:buChar char="u"/>
        <a:defRPr sz="1800" b="0" i="0" kern="1200">
          <a:solidFill>
            <a:schemeClr val="tx1"/>
          </a:solidFill>
          <a:latin typeface="Arial"/>
          <a:ea typeface="+mn-ea"/>
          <a:cs typeface="Arial"/>
        </a:defRPr>
      </a:lvl2pPr>
      <a:lvl3pPr marL="803275" indent="-263525" algn="l" defTabSz="914400" rtl="0" eaLnBrk="1" latinLnBrk="0" hangingPunct="1">
        <a:lnSpc>
          <a:spcPct val="110000"/>
        </a:lnSpc>
        <a:spcBef>
          <a:spcPts val="200"/>
        </a:spcBef>
        <a:spcAft>
          <a:spcPts val="0"/>
        </a:spcAft>
        <a:buClr>
          <a:schemeClr val="accent1"/>
        </a:buClr>
        <a:buFont typeface="Wingdings" pitchFamily="2" charset="2"/>
        <a:buChar char="l"/>
        <a:defRPr sz="1800" b="0" i="0" kern="1200">
          <a:solidFill>
            <a:schemeClr val="tx1"/>
          </a:solidFill>
          <a:latin typeface="Arial"/>
          <a:ea typeface="+mn-ea"/>
          <a:cs typeface="Arial"/>
        </a:defRPr>
      </a:lvl3pPr>
      <a:lvl4pPr marL="984250" indent="-180975" algn="l" defTabSz="914400" rtl="0" eaLnBrk="1" latinLnBrk="0" hangingPunct="1">
        <a:lnSpc>
          <a:spcPct val="110000"/>
        </a:lnSpc>
        <a:spcBef>
          <a:spcPts val="0"/>
        </a:spcBef>
        <a:spcAft>
          <a:spcPts val="0"/>
        </a:spcAft>
        <a:buClr>
          <a:schemeClr val="tx1"/>
        </a:buClr>
        <a:buFontTx/>
        <a:buChar char="–"/>
        <a:defRPr sz="1800" b="0" i="0" kern="1200">
          <a:solidFill>
            <a:schemeClr val="tx1"/>
          </a:solidFill>
          <a:latin typeface="Arial"/>
          <a:ea typeface="+mn-ea"/>
          <a:cs typeface="Arial"/>
        </a:defRPr>
      </a:lvl4pPr>
      <a:lvl5pPr marL="1163638" indent="-179388" algn="l" defTabSz="914400" rtl="0" eaLnBrk="1" latinLnBrk="0" hangingPunct="1">
        <a:lnSpc>
          <a:spcPct val="110000"/>
        </a:lnSpc>
        <a:spcBef>
          <a:spcPts val="0"/>
        </a:spcBef>
        <a:spcAft>
          <a:spcPts val="0"/>
        </a:spcAft>
        <a:buClr>
          <a:schemeClr val="tx1"/>
        </a:buClr>
        <a:buFontTx/>
        <a:buChar char="–"/>
        <a:defRPr sz="18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4" name="Objekt 13" hidden="1"/>
          <p:cNvGraphicFramePr>
            <a:graphicFrameLocks noChangeAspect="1"/>
          </p:cNvGraphicFramePr>
          <p:nvPr userDrawn="1">
            <p:custDataLst>
              <p:tags r:id="rId26"/>
            </p:custDataLst>
            <p:extLst>
              <p:ext uri="{D42A27DB-BD31-4B8C-83A1-F6EECF244321}">
                <p14:modId xmlns:p14="http://schemas.microsoft.com/office/powerpoint/2010/main" val="288735527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85" name="think-cell Slide" r:id="rId35" imgW="270" imgH="270" progId="TCLayout.ActiveDocument.1">
                  <p:embed/>
                </p:oleObj>
              </mc:Choice>
              <mc:Fallback>
                <p:oleObj name="think-cell Slide" r:id="rId35" imgW="270" imgH="270" progId="TCLayout.ActiveDocument.1">
                  <p:embed/>
                  <p:pic>
                    <p:nvPicPr>
                      <p:cNvPr id="0" name=""/>
                      <p:cNvPicPr/>
                      <p:nvPr/>
                    </p:nvPicPr>
                    <p:blipFill>
                      <a:blip r:embed="rId36"/>
                      <a:stretch>
                        <a:fillRect/>
                      </a:stretch>
                    </p:blipFill>
                    <p:spPr>
                      <a:xfrm>
                        <a:off x="0" y="0"/>
                        <a:ext cx="158750" cy="158750"/>
                      </a:xfrm>
                      <a:prstGeom prst="rect">
                        <a:avLst/>
                      </a:prstGeom>
                    </p:spPr>
                  </p:pic>
                </p:oleObj>
              </mc:Fallback>
            </mc:AlternateContent>
          </a:graphicData>
        </a:graphic>
      </p:graphicFrame>
      <p:sp>
        <p:nvSpPr>
          <p:cNvPr id="10" name="Fix/0/0,6/25,39/3,8"/>
          <p:cNvSpPr>
            <a:spLocks noChangeArrowheads="1"/>
          </p:cNvSpPr>
          <p:nvPr userDrawn="1">
            <p:custDataLst>
              <p:tags r:id="rId27"/>
            </p:custDataLst>
          </p:nvPr>
        </p:nvSpPr>
        <p:spPr bwMode="auto">
          <a:xfrm>
            <a:off x="0" y="215900"/>
            <a:ext cx="9140825" cy="1366838"/>
          </a:xfrm>
          <a:prstGeom prst="rect">
            <a:avLst/>
          </a:prstGeom>
          <a:solidFill>
            <a:srgbClr val="9BD4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latin typeface="Arial"/>
              <a:cs typeface="Arial"/>
              <a:sym typeface="Arial"/>
            </a:endParaRPr>
          </a:p>
        </p:txBody>
      </p:sp>
      <p:pic>
        <p:nvPicPr>
          <p:cNvPr id="12" name="Fix/20,99/0,6/3,8/3,8" descr="BASFc_Q_PPT_38lb"/>
          <p:cNvPicPr>
            <a:picLocks noChangeAspect="1" noChangeArrowheads="1"/>
          </p:cNvPicPr>
          <p:nvPr userDrawn="1">
            <p:custDataLst>
              <p:tags r:id="rId28"/>
            </p:custDataLst>
          </p:nvPr>
        </p:nvPicPr>
        <p:blipFill>
          <a:blip r:embed="rId37" cstate="print">
            <a:extLst>
              <a:ext uri="{28A0092B-C50C-407E-A947-70E740481C1C}">
                <a14:useLocalDpi xmlns:a14="http://schemas.microsoft.com/office/drawing/2010/main" val="0"/>
              </a:ext>
            </a:extLst>
          </a:blip>
          <a:srcRect/>
          <a:stretch>
            <a:fillRect/>
          </a:stretch>
        </p:blipFill>
        <p:spPr bwMode="auto">
          <a:xfrm>
            <a:off x="7556500" y="215900"/>
            <a:ext cx="1366838"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z"/>
          <p:cNvSpPr>
            <a:spLocks noGrp="1"/>
          </p:cNvSpPr>
          <p:nvPr>
            <p:ph type="title"/>
            <p:custDataLst>
              <p:tags r:id="rId29"/>
            </p:custDataLst>
          </p:nvPr>
        </p:nvSpPr>
        <p:spPr>
          <a:xfrm>
            <a:off x="216000" y="640800"/>
            <a:ext cx="7128000" cy="853200"/>
          </a:xfrm>
          <a:prstGeom prst="rect">
            <a:avLst/>
          </a:prstGeom>
        </p:spPr>
        <p:txBody>
          <a:bodyPr vert="horz" lIns="0" tIns="0" rIns="0" bIns="0" rtlCol="0" anchor="b">
            <a:normAutofit/>
          </a:bodyPr>
          <a:lstStyle/>
          <a:p>
            <a:r>
              <a:rPr lang="de-DE" dirty="0" smtClean="0"/>
              <a:t>Titelmasterformat durch Klicken bearbeiten</a:t>
            </a:r>
            <a:endParaRPr lang="de-DE" dirty="0"/>
          </a:p>
        </p:txBody>
      </p:sp>
      <p:sp>
        <p:nvSpPr>
          <p:cNvPr id="3" name="TextPlaz"/>
          <p:cNvSpPr>
            <a:spLocks noGrp="1"/>
          </p:cNvSpPr>
          <p:nvPr>
            <p:ph type="body" idx="1"/>
            <p:custDataLst>
              <p:tags r:id="rId30"/>
            </p:custDataLst>
          </p:nvPr>
        </p:nvSpPr>
        <p:spPr>
          <a:xfrm>
            <a:off x="216000" y="1944000"/>
            <a:ext cx="8712000" cy="4608000"/>
          </a:xfrm>
          <a:prstGeom prst="rect">
            <a:avLst/>
          </a:prstGeom>
        </p:spPr>
        <p:txBody>
          <a:bodyPr vert="horz" lIns="0" tIns="0" rIns="0" bIns="0" rtlCol="0" anchor="t">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SeitePlaz"/>
          <p:cNvSpPr>
            <a:spLocks noGrp="1"/>
          </p:cNvSpPr>
          <p:nvPr>
            <p:ph type="sldNum" sz="quarter" idx="4"/>
            <p:custDataLst>
              <p:tags r:id="rId31"/>
            </p:custDataLst>
          </p:nvPr>
        </p:nvSpPr>
        <p:spPr>
          <a:xfrm>
            <a:off x="8208000" y="6645600"/>
            <a:ext cx="720000" cy="151200"/>
          </a:xfrm>
          <a:prstGeom prst="rect">
            <a:avLst/>
          </a:prstGeom>
        </p:spPr>
        <p:txBody>
          <a:bodyPr vert="horz" lIns="0" tIns="0" rIns="0" bIns="0" rtlCol="0" anchor="b"/>
          <a:lstStyle>
            <a:lvl1pPr algn="r">
              <a:lnSpc>
                <a:spcPct val="110000"/>
              </a:lnSpc>
              <a:spcBef>
                <a:spcPts val="0"/>
              </a:spcBef>
              <a:spcAft>
                <a:spcPts val="0"/>
              </a:spcAft>
              <a:defRPr sz="800" b="0" i="0">
                <a:solidFill>
                  <a:schemeClr val="tx1">
                    <a:tint val="75000"/>
                  </a:schemeClr>
                </a:solidFill>
                <a:latin typeface="Arial"/>
                <a:cs typeface="Arial"/>
              </a:defRPr>
            </a:lvl1pPr>
          </a:lstStyle>
          <a:p>
            <a:fld id="{58F8B7A0-D549-4FD1-AE78-D1C36FE8F368}"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3"/>
            <p:custDataLst>
              <p:tags r:id="rId32"/>
            </p:custDataLst>
          </p:nvPr>
        </p:nvSpPr>
        <p:spPr>
          <a:xfrm>
            <a:off x="936000" y="6699600"/>
            <a:ext cx="7272000" cy="97200"/>
          </a:xfrm>
          <a:prstGeom prst="rect">
            <a:avLst/>
          </a:prstGeom>
        </p:spPr>
        <p:txBody>
          <a:bodyPr vert="horz" lIns="0" tIns="0" rIns="0" bIns="0" rtlCol="0" anchor="b"/>
          <a:lstStyle>
            <a:lvl1pPr algn="ctr">
              <a:lnSpc>
                <a:spcPct val="110000"/>
              </a:lnSpc>
              <a:spcBef>
                <a:spcPts val="0"/>
              </a:spcBef>
              <a:spcAft>
                <a:spcPts val="0"/>
              </a:spcAft>
              <a:defRPr sz="1200" b="0" i="0">
                <a:solidFill>
                  <a:schemeClr val="tx1">
                    <a:tint val="75000"/>
                  </a:schemeClr>
                </a:solidFill>
                <a:latin typeface="Arial"/>
                <a:cs typeface="Arial"/>
              </a:defRPr>
            </a:lvl1pPr>
          </a:lstStyle>
          <a:p>
            <a:r>
              <a:rPr lang="de-DE" smtClean="0">
                <a:solidFill>
                  <a:srgbClr val="000000">
                    <a:tint val="75000"/>
                  </a:srgbClr>
                </a:solidFill>
              </a:rPr>
              <a:t>INTERN</a:t>
            </a:r>
            <a:endParaRPr lang="de-DE" dirty="0">
              <a:solidFill>
                <a:srgbClr val="000000">
                  <a:tint val="75000"/>
                </a:srgbClr>
              </a:solidFill>
            </a:endParaRPr>
          </a:p>
        </p:txBody>
      </p:sp>
      <p:sp>
        <p:nvSpPr>
          <p:cNvPr id="4" name="DatumPlaz"/>
          <p:cNvSpPr>
            <a:spLocks noGrp="1"/>
          </p:cNvSpPr>
          <p:nvPr>
            <p:ph type="dt" sz="half" idx="2"/>
            <p:custDataLst>
              <p:tags r:id="rId33"/>
            </p:custDataLst>
          </p:nvPr>
        </p:nvSpPr>
        <p:spPr>
          <a:xfrm>
            <a:off x="216000" y="6645600"/>
            <a:ext cx="720000" cy="151200"/>
          </a:xfrm>
          <a:prstGeom prst="rect">
            <a:avLst/>
          </a:prstGeom>
        </p:spPr>
        <p:txBody>
          <a:bodyPr vert="horz" lIns="0" tIns="0" rIns="0" bIns="0" rtlCol="0" anchor="b"/>
          <a:lstStyle>
            <a:lvl1pPr algn="l">
              <a:lnSpc>
                <a:spcPct val="110000"/>
              </a:lnSpc>
              <a:spcBef>
                <a:spcPts val="0"/>
              </a:spcBef>
              <a:spcAft>
                <a:spcPts val="0"/>
              </a:spcAft>
              <a:defRPr sz="800" b="0" i="0">
                <a:solidFill>
                  <a:schemeClr val="tx1">
                    <a:tint val="75000"/>
                  </a:schemeClr>
                </a:solidFill>
                <a:latin typeface="Arial"/>
                <a:cs typeface="Arial"/>
              </a:defRPr>
            </a:lvl1pPr>
          </a:lstStyle>
          <a:p>
            <a:fld id="{0900065B-5CF5-417A-AABE-3B50C24C38E5}" type="datetime1">
              <a:rPr lang="en-US" smtClean="0">
                <a:solidFill>
                  <a:srgbClr val="000000">
                    <a:tint val="75000"/>
                  </a:srgbClr>
                </a:solidFill>
              </a:rPr>
              <a:t>2/28/2014</a:t>
            </a:fld>
            <a:endParaRPr lang="de-DE" dirty="0">
              <a:solidFill>
                <a:srgbClr val="000000">
                  <a:tint val="75000"/>
                </a:srgbClr>
              </a:solidFill>
            </a:endParaRPr>
          </a:p>
        </p:txBody>
      </p:sp>
      <p:sp>
        <p:nvSpPr>
          <p:cNvPr id="13" name="DokuPlaz"/>
          <p:cNvSpPr txBox="1">
            <a:spLocks/>
          </p:cNvSpPr>
          <p:nvPr userDrawn="1">
            <p:custDataLst>
              <p:tags r:id="rId34"/>
            </p:custDataLst>
          </p:nvPr>
        </p:nvSpPr>
        <p:spPr>
          <a:xfrm>
            <a:off x="936000" y="6764400"/>
            <a:ext cx="7272000" cy="97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de-DE" sz="600">
              <a:solidFill>
                <a:srgbClr val="898989"/>
              </a:solidFill>
              <a:latin typeface="Arial"/>
              <a:cs typeface="Arial"/>
            </a:endParaRPr>
          </a:p>
        </p:txBody>
      </p:sp>
    </p:spTree>
    <p:extLst>
      <p:ext uri="{BB962C8B-B14F-4D97-AF65-F5344CB8AC3E}">
        <p14:creationId xmlns:p14="http://schemas.microsoft.com/office/powerpoint/2010/main" val="1128716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Lst>
  <p:hf hdr="0"/>
  <p:txStyles>
    <p:titleStyle>
      <a:lvl1pPr algn="l" defTabSz="914400" rtl="0" eaLnBrk="1" latinLnBrk="0" hangingPunct="1">
        <a:lnSpc>
          <a:spcPct val="95000"/>
        </a:lnSpc>
        <a:spcBef>
          <a:spcPts val="0"/>
        </a:spcBef>
        <a:spcAft>
          <a:spcPts val="0"/>
        </a:spcAft>
        <a:buNone/>
        <a:defRPr sz="2800" b="1" i="0" kern="1200">
          <a:solidFill>
            <a:srgbClr val="000000"/>
          </a:solidFill>
          <a:latin typeface="Arial"/>
          <a:ea typeface="+mj-ea"/>
          <a:cs typeface="Arial"/>
        </a:defRPr>
      </a:lvl1pPr>
    </p:titleStyle>
    <p:bodyStyle>
      <a:lvl1pPr marL="269875" indent="-269875" algn="l" defTabSz="914400" rtl="0" eaLnBrk="1" latinLnBrk="0" hangingPunct="1">
        <a:lnSpc>
          <a:spcPct val="110000"/>
        </a:lnSpc>
        <a:spcBef>
          <a:spcPts val="1800"/>
        </a:spcBef>
        <a:spcAft>
          <a:spcPts val="0"/>
        </a:spcAft>
        <a:buClr>
          <a:schemeClr val="accent1"/>
        </a:buClr>
        <a:buSzPct val="100000"/>
        <a:buFont typeface="Wingdings"/>
        <a:buChar char="n"/>
        <a:defRPr sz="1800" b="0" i="0" kern="1200">
          <a:solidFill>
            <a:schemeClr val="tx1"/>
          </a:solidFill>
          <a:latin typeface="Arial"/>
          <a:ea typeface="+mn-ea"/>
          <a:cs typeface="Arial"/>
        </a:defRPr>
      </a:lvl1pPr>
      <a:lvl2pPr marL="539750" indent="-269875" algn="l" defTabSz="914400" rtl="0" eaLnBrk="1" latinLnBrk="0" hangingPunct="1">
        <a:lnSpc>
          <a:spcPct val="110000"/>
        </a:lnSpc>
        <a:spcBef>
          <a:spcPts val="600"/>
        </a:spcBef>
        <a:spcAft>
          <a:spcPts val="0"/>
        </a:spcAft>
        <a:buClr>
          <a:schemeClr val="accent1"/>
        </a:buClr>
        <a:buSzPct val="85000"/>
        <a:buFont typeface="Wingdings 3" pitchFamily="18" charset="2"/>
        <a:buChar char="u"/>
        <a:defRPr sz="1800" b="0" i="0" kern="1200">
          <a:solidFill>
            <a:schemeClr val="tx1"/>
          </a:solidFill>
          <a:latin typeface="Arial"/>
          <a:ea typeface="+mn-ea"/>
          <a:cs typeface="Arial"/>
        </a:defRPr>
      </a:lvl2pPr>
      <a:lvl3pPr marL="803275" indent="-263525" algn="l" defTabSz="914400" rtl="0" eaLnBrk="1" latinLnBrk="0" hangingPunct="1">
        <a:lnSpc>
          <a:spcPct val="110000"/>
        </a:lnSpc>
        <a:spcBef>
          <a:spcPts val="200"/>
        </a:spcBef>
        <a:spcAft>
          <a:spcPts val="0"/>
        </a:spcAft>
        <a:buClr>
          <a:schemeClr val="accent1"/>
        </a:buClr>
        <a:buFont typeface="Wingdings" pitchFamily="2" charset="2"/>
        <a:buChar char="l"/>
        <a:defRPr sz="1800" b="0" i="0" kern="1200">
          <a:solidFill>
            <a:schemeClr val="tx1"/>
          </a:solidFill>
          <a:latin typeface="Arial"/>
          <a:ea typeface="+mn-ea"/>
          <a:cs typeface="Arial"/>
        </a:defRPr>
      </a:lvl3pPr>
      <a:lvl4pPr marL="984250" indent="-180975" algn="l" defTabSz="914400" rtl="0" eaLnBrk="1" latinLnBrk="0" hangingPunct="1">
        <a:lnSpc>
          <a:spcPct val="110000"/>
        </a:lnSpc>
        <a:spcBef>
          <a:spcPts val="0"/>
        </a:spcBef>
        <a:spcAft>
          <a:spcPts val="0"/>
        </a:spcAft>
        <a:buClr>
          <a:schemeClr val="tx1"/>
        </a:buClr>
        <a:buFontTx/>
        <a:buChar char="–"/>
        <a:defRPr sz="1800" b="0" i="0" kern="1200">
          <a:solidFill>
            <a:schemeClr val="tx1"/>
          </a:solidFill>
          <a:latin typeface="Arial"/>
          <a:ea typeface="+mn-ea"/>
          <a:cs typeface="Arial"/>
        </a:defRPr>
      </a:lvl4pPr>
      <a:lvl5pPr marL="1163638" indent="-179388" algn="l" defTabSz="914400" rtl="0" eaLnBrk="1" latinLnBrk="0" hangingPunct="1">
        <a:lnSpc>
          <a:spcPct val="110000"/>
        </a:lnSpc>
        <a:spcBef>
          <a:spcPts val="0"/>
        </a:spcBef>
        <a:spcAft>
          <a:spcPts val="0"/>
        </a:spcAft>
        <a:buClr>
          <a:schemeClr val="tx1"/>
        </a:buClr>
        <a:buFontTx/>
        <a:buChar char="–"/>
        <a:defRPr sz="18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7"/>
            </p:custDataLst>
            <p:extLst>
              <p:ext uri="{D42A27DB-BD31-4B8C-83A1-F6EECF244321}">
                <p14:modId xmlns:p14="http://schemas.microsoft.com/office/powerpoint/2010/main" val="3831688636"/>
              </p:ext>
            </p:extLst>
          </p:nvPr>
        </p:nvGraphicFramePr>
        <p:xfrm>
          <a:off x="1591" y="2119"/>
          <a:ext cx="1587" cy="2116"/>
        </p:xfrm>
        <a:graphic>
          <a:graphicData uri="http://schemas.openxmlformats.org/presentationml/2006/ole">
            <mc:AlternateContent xmlns:mc="http://schemas.openxmlformats.org/markup-compatibility/2006">
              <mc:Choice xmlns:v="urn:schemas-microsoft-com:vml" Requires="v">
                <p:oleObj spid="_x0000_s6660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1591" y="2119"/>
                        <a:ext cx="1587" cy="2116"/>
                      </a:xfrm>
                      <a:prstGeom prst="rect">
                        <a:avLst/>
                      </a:prstGeom>
                    </p:spPr>
                  </p:pic>
                </p:oleObj>
              </mc:Fallback>
            </mc:AlternateContent>
          </a:graphicData>
        </a:graphic>
      </p:graphicFrame>
      <p:sp>
        <p:nvSpPr>
          <p:cNvPr id="7" name="Fix/21,35/0/3,6/14,29"/>
          <p:cNvSpPr>
            <a:spLocks noChangeAspect="1" noChangeArrowheads="1"/>
          </p:cNvSpPr>
          <p:nvPr userDrawn="1">
            <p:custDataLst>
              <p:tags r:id="rId8"/>
            </p:custDataLst>
          </p:nvPr>
        </p:nvSpPr>
        <p:spPr bwMode="auto">
          <a:xfrm>
            <a:off x="7686043" y="2"/>
            <a:ext cx="1296035" cy="6859185"/>
          </a:xfrm>
          <a:prstGeom prst="rect">
            <a:avLst/>
          </a:prstGeom>
          <a:solidFill>
            <a:srgbClr val="FACF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solidFill>
                <a:srgbClr val="000000"/>
              </a:solidFill>
            </a:endParaRPr>
          </a:p>
        </p:txBody>
      </p:sp>
      <p:pic>
        <p:nvPicPr>
          <p:cNvPr id="8" name="Fix/21,35/0,45/3,6/3,6" descr="BASFc_Q_PPT_38or"/>
          <p:cNvPicPr>
            <a:picLocks noChangeAspect="1" noChangeArrowheads="1"/>
          </p:cNvPicPr>
          <p:nvPr userDrawn="1">
            <p:custDataLst>
              <p:tags r:id="rId9"/>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686043" y="216071"/>
            <a:ext cx="1296035" cy="172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Plaz"/>
          <p:cNvSpPr>
            <a:spLocks noGrp="1"/>
          </p:cNvSpPr>
          <p:nvPr>
            <p:ph type="title"/>
            <p:custDataLst>
              <p:tags r:id="rId10"/>
            </p:custDataLst>
          </p:nvPr>
        </p:nvSpPr>
        <p:spPr>
          <a:xfrm>
            <a:off x="162000" y="369600"/>
            <a:ext cx="7362000" cy="950400"/>
          </a:xfrm>
          <a:prstGeom prst="rect">
            <a:avLst/>
          </a:prstGeom>
        </p:spPr>
        <p:txBody>
          <a:bodyPr vert="horz" lIns="0" tIns="0" rIns="0" bIns="0" rtlCol="0" anchor="b">
            <a:normAutofit/>
          </a:bodyPr>
          <a:lstStyle/>
          <a:p>
            <a:r>
              <a:rPr lang="de-DE" smtClean="0"/>
              <a:t>Titelmasterformat durch Klicken bearbeiten</a:t>
            </a:r>
            <a:endParaRPr lang="de-DE"/>
          </a:p>
        </p:txBody>
      </p:sp>
      <p:sp>
        <p:nvSpPr>
          <p:cNvPr id="3" name="TextPlaz"/>
          <p:cNvSpPr>
            <a:spLocks noGrp="1"/>
          </p:cNvSpPr>
          <p:nvPr>
            <p:ph type="body" idx="1"/>
            <p:custDataLst>
              <p:tags r:id="rId11"/>
            </p:custDataLst>
          </p:nvPr>
        </p:nvSpPr>
        <p:spPr>
          <a:xfrm>
            <a:off x="162000" y="1372800"/>
            <a:ext cx="7362000" cy="422400"/>
          </a:xfrm>
          <a:prstGeom prst="rect">
            <a:avLst/>
          </a:prstGeom>
        </p:spPr>
        <p:txBody>
          <a:bodyPr vert="horz" lIns="0" tIns="0" rIns="0" bIns="0" rtlCol="0" anchor="b">
            <a:no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SeitePlaz"/>
          <p:cNvSpPr>
            <a:spLocks noGrp="1"/>
          </p:cNvSpPr>
          <p:nvPr>
            <p:ph type="sldNum" sz="quarter" idx="4"/>
            <p:custDataLst>
              <p:tags r:id="rId12"/>
            </p:custDataLst>
          </p:nvPr>
        </p:nvSpPr>
        <p:spPr>
          <a:xfrm>
            <a:off x="6804000" y="6648000"/>
            <a:ext cx="720000" cy="153600"/>
          </a:xfrm>
          <a:prstGeom prst="rect">
            <a:avLst/>
          </a:prstGeom>
        </p:spPr>
        <p:txBody>
          <a:bodyPr vert="horz" lIns="0" tIns="0" rIns="0" bIns="0" rtlCol="0" anchor="b"/>
          <a:lstStyle>
            <a:lvl1pPr algn="r">
              <a:lnSpc>
                <a:spcPct val="100000"/>
              </a:lnSpc>
              <a:spcBef>
                <a:spcPct val="110000"/>
              </a:spcBef>
              <a:spcAft>
                <a:spcPct val="110000"/>
              </a:spcAft>
              <a:defRPr sz="800" b="0" i="0">
                <a:solidFill>
                  <a:schemeClr val="tx1">
                    <a:tint val="75000"/>
                  </a:schemeClr>
                </a:solidFill>
                <a:latin typeface="Arial"/>
              </a:defRPr>
            </a:lvl1pPr>
          </a:lstStyle>
          <a:p>
            <a:fld id="{3FD7E51C-91A3-4F75-9646-A6E8F80D37EC}" type="slidenum">
              <a:rPr lang="de-DE" smtClean="0">
                <a:solidFill>
                  <a:srgbClr val="000000">
                    <a:tint val="75000"/>
                  </a:srgbClr>
                </a:solidFill>
              </a:rPr>
              <a:pPr/>
              <a:t>‹#›</a:t>
            </a:fld>
            <a:endParaRPr lang="de-DE">
              <a:solidFill>
                <a:srgbClr val="000000">
                  <a:tint val="75000"/>
                </a:srgbClr>
              </a:solidFill>
            </a:endParaRPr>
          </a:p>
        </p:txBody>
      </p:sp>
      <p:sp>
        <p:nvSpPr>
          <p:cNvPr id="5" name="FussPlaz"/>
          <p:cNvSpPr>
            <a:spLocks noGrp="1"/>
          </p:cNvSpPr>
          <p:nvPr>
            <p:ph type="ftr" sz="quarter" idx="3"/>
            <p:custDataLst>
              <p:tags r:id="rId13"/>
            </p:custDataLst>
          </p:nvPr>
        </p:nvSpPr>
        <p:spPr>
          <a:xfrm>
            <a:off x="936000" y="6720000"/>
            <a:ext cx="5400000" cy="96000"/>
          </a:xfrm>
          <a:prstGeom prst="rect">
            <a:avLst/>
          </a:prstGeom>
        </p:spPr>
        <p:txBody>
          <a:bodyPr vert="horz" lIns="0" tIns="0" rIns="0" bIns="0" rtlCol="0" anchor="b"/>
          <a:lstStyle>
            <a:lvl1pPr algn="ctr">
              <a:lnSpc>
                <a:spcPct val="100000"/>
              </a:lnSpc>
              <a:spcBef>
                <a:spcPct val="110000"/>
              </a:spcBef>
              <a:spcAft>
                <a:spcPct val="110000"/>
              </a:spcAft>
              <a:defRPr sz="1200" b="0" i="0">
                <a:solidFill>
                  <a:schemeClr val="tx1">
                    <a:tint val="75000"/>
                  </a:schemeClr>
                </a:solidFill>
                <a:latin typeface="Arial"/>
              </a:defRPr>
            </a:lvl1pPr>
          </a:lstStyle>
          <a:p>
            <a:r>
              <a:rPr lang="de-DE" smtClean="0">
                <a:solidFill>
                  <a:srgbClr val="000000">
                    <a:tint val="75000"/>
                  </a:srgbClr>
                </a:solidFill>
              </a:rPr>
              <a:t>INTERN</a:t>
            </a:r>
            <a:endParaRPr lang="de-DE">
              <a:solidFill>
                <a:srgbClr val="000000">
                  <a:tint val="75000"/>
                </a:srgbClr>
              </a:solidFill>
            </a:endParaRPr>
          </a:p>
        </p:txBody>
      </p:sp>
      <p:sp>
        <p:nvSpPr>
          <p:cNvPr id="4" name="DatumPlaz"/>
          <p:cNvSpPr>
            <a:spLocks noGrp="1"/>
          </p:cNvSpPr>
          <p:nvPr>
            <p:ph type="dt" sz="half" idx="2"/>
            <p:custDataLst>
              <p:tags r:id="rId14"/>
            </p:custDataLst>
          </p:nvPr>
        </p:nvSpPr>
        <p:spPr>
          <a:xfrm>
            <a:off x="162000" y="6648000"/>
            <a:ext cx="720000" cy="153600"/>
          </a:xfrm>
          <a:prstGeom prst="rect">
            <a:avLst/>
          </a:prstGeom>
        </p:spPr>
        <p:txBody>
          <a:bodyPr vert="horz" lIns="0" tIns="0" rIns="0" bIns="0" rtlCol="0" anchor="b"/>
          <a:lstStyle>
            <a:lvl1pPr algn="l">
              <a:lnSpc>
                <a:spcPct val="100000"/>
              </a:lnSpc>
              <a:spcBef>
                <a:spcPct val="110000"/>
              </a:spcBef>
              <a:spcAft>
                <a:spcPct val="110000"/>
              </a:spcAft>
              <a:defRPr sz="800" b="0" i="0">
                <a:solidFill>
                  <a:schemeClr val="tx1">
                    <a:tint val="75000"/>
                  </a:schemeClr>
                </a:solidFill>
                <a:latin typeface="Arial"/>
              </a:defRPr>
            </a:lvl1pPr>
          </a:lstStyle>
          <a:p>
            <a:fld id="{B4DACEE1-0E8B-47BD-BFEB-C9D26B894F0F}" type="datetime1">
              <a:rPr lang="en-US" smtClean="0">
                <a:solidFill>
                  <a:srgbClr val="000000">
                    <a:tint val="75000"/>
                  </a:srgbClr>
                </a:solidFill>
              </a:rPr>
              <a:t>2/28/2014</a:t>
            </a:fld>
            <a:endParaRPr lang="de-DE">
              <a:solidFill>
                <a:srgbClr val="000000">
                  <a:tint val="75000"/>
                </a:srgbClr>
              </a:solidFill>
            </a:endParaRPr>
          </a:p>
        </p:txBody>
      </p:sp>
      <p:sp>
        <p:nvSpPr>
          <p:cNvPr id="9" name="DokuPlaz"/>
          <p:cNvSpPr txBox="1">
            <a:spLocks/>
          </p:cNvSpPr>
          <p:nvPr userDrawn="1">
            <p:custDataLst>
              <p:tags r:id="rId15"/>
            </p:custDataLst>
          </p:nvPr>
        </p:nvSpPr>
        <p:spPr>
          <a:xfrm>
            <a:off x="936000" y="6763200"/>
            <a:ext cx="5400000" cy="91200"/>
          </a:xfrm>
          <a:prstGeom prst="rect">
            <a:avLst/>
          </a:prstGeom>
        </p:spPr>
        <p:txBody>
          <a:bodyPr vert="horz" lIns="0" tIns="0" rIns="0" bIns="0" rtlCol="0" anchor="b"/>
          <a:lstStyle>
            <a:defPPr>
              <a:defRPr lang="de-DE"/>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de-DE" sz="600">
              <a:solidFill>
                <a:srgbClr val="898989"/>
              </a:solidFill>
            </a:endParaRPr>
          </a:p>
        </p:txBody>
      </p:sp>
    </p:spTree>
    <p:extLst>
      <p:ext uri="{BB962C8B-B14F-4D97-AF65-F5344CB8AC3E}">
        <p14:creationId xmlns:p14="http://schemas.microsoft.com/office/powerpoint/2010/main" val="409179808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4" r:id="rId4"/>
  </p:sldLayoutIdLst>
  <p:hf hdr="0"/>
  <p:txStyles>
    <p:titleStyle>
      <a:lvl1pPr algn="l" defTabSz="914400" rtl="0" eaLnBrk="1" latinLnBrk="0" hangingPunct="1">
        <a:lnSpc>
          <a:spcPct val="100000"/>
        </a:lnSpc>
        <a:spcBef>
          <a:spcPct val="110000"/>
        </a:spcBef>
        <a:spcAft>
          <a:spcPct val="110000"/>
        </a:spcAft>
        <a:buNone/>
        <a:defRPr sz="3000" b="1" i="0" kern="1200">
          <a:solidFill>
            <a:srgbClr val="000000"/>
          </a:solidFill>
          <a:latin typeface="Arial"/>
          <a:ea typeface="+mj-ea"/>
          <a:cs typeface="+mj-cs"/>
        </a:defRPr>
      </a:lvl1pPr>
    </p:titleStyle>
    <p:body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slideLayout" Target="../slideLayouts/slideLayout37.xml"/><Relationship Id="rId7" Type="http://schemas.openxmlformats.org/officeDocument/2006/relationships/image" Target="../media/image8.emf"/><Relationship Id="rId12" Type="http://schemas.openxmlformats.org/officeDocument/2006/relationships/image" Target="../media/image60.jpeg"/><Relationship Id="rId2" Type="http://schemas.openxmlformats.org/officeDocument/2006/relationships/tags" Target="../tags/tag519.xml"/><Relationship Id="rId1" Type="http://schemas.openxmlformats.org/officeDocument/2006/relationships/vmlDrawing" Target="../drawings/vmlDrawing60.vml"/><Relationship Id="rId6" Type="http://schemas.openxmlformats.org/officeDocument/2006/relationships/oleObject" Target="../embeddings/oleObject63.bin"/><Relationship Id="rId11" Type="http://schemas.openxmlformats.org/officeDocument/2006/relationships/image" Target="../media/image59.png"/><Relationship Id="rId5" Type="http://schemas.openxmlformats.org/officeDocument/2006/relationships/image" Target="../media/image55.jpeg"/><Relationship Id="rId10" Type="http://schemas.openxmlformats.org/officeDocument/2006/relationships/image" Target="../media/image58.jpeg"/><Relationship Id="rId4" Type="http://schemas.openxmlformats.org/officeDocument/2006/relationships/notesSlide" Target="../notesSlides/notesSlide6.xml"/><Relationship Id="rId9"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slideLayout" Target="../slideLayouts/slideLayout37.xml"/><Relationship Id="rId7" Type="http://schemas.openxmlformats.org/officeDocument/2006/relationships/image" Target="../media/image63.png"/><Relationship Id="rId2" Type="http://schemas.openxmlformats.org/officeDocument/2006/relationships/tags" Target="../tags/tag520.xml"/><Relationship Id="rId1" Type="http://schemas.openxmlformats.org/officeDocument/2006/relationships/vmlDrawing" Target="../drawings/vmlDrawing61.vml"/><Relationship Id="rId6" Type="http://schemas.openxmlformats.org/officeDocument/2006/relationships/image" Target="../media/image62.png"/><Relationship Id="rId5" Type="http://schemas.openxmlformats.org/officeDocument/2006/relationships/image" Target="../media/image61.emf"/><Relationship Id="rId10" Type="http://schemas.openxmlformats.org/officeDocument/2006/relationships/image" Target="../media/image66.png"/><Relationship Id="rId4" Type="http://schemas.openxmlformats.org/officeDocument/2006/relationships/oleObject" Target="../embeddings/oleObject64.bin"/><Relationship Id="rId9" Type="http://schemas.openxmlformats.org/officeDocument/2006/relationships/image" Target="../media/image6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67.jpeg"/><Relationship Id="rId2" Type="http://schemas.openxmlformats.org/officeDocument/2006/relationships/tags" Target="../tags/tag521.xml"/><Relationship Id="rId1" Type="http://schemas.openxmlformats.org/officeDocument/2006/relationships/vmlDrawing" Target="../drawings/vmlDrawing62.vml"/><Relationship Id="rId6" Type="http://schemas.openxmlformats.org/officeDocument/2006/relationships/image" Target="../media/image8.emf"/><Relationship Id="rId5" Type="http://schemas.openxmlformats.org/officeDocument/2006/relationships/oleObject" Target="../embeddings/oleObject65.bin"/><Relationship Id="rId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22.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6.bin"/><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6.xml"/><Relationship Id="rId4" Type="http://schemas.openxmlformats.org/officeDocument/2006/relationships/image" Target="../media/image70.jpeg"/></Relationships>
</file>

<file path=ppt/slides/_rels/slide16.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523.xml"/><Relationship Id="rId7" Type="http://schemas.openxmlformats.org/officeDocument/2006/relationships/image" Target="../media/image71.jpeg"/><Relationship Id="rId2" Type="http://schemas.openxmlformats.org/officeDocument/2006/relationships/vmlDrawing" Target="../drawings/vmlDrawing64.vml"/><Relationship Id="rId1" Type="http://schemas.openxmlformats.org/officeDocument/2006/relationships/themeOverride" Target="../theme/themeOverride1.xml"/><Relationship Id="rId6" Type="http://schemas.openxmlformats.org/officeDocument/2006/relationships/image" Target="../media/image8.emf"/><Relationship Id="rId11" Type="http://schemas.openxmlformats.org/officeDocument/2006/relationships/image" Target="../media/image75.jpeg"/><Relationship Id="rId5" Type="http://schemas.openxmlformats.org/officeDocument/2006/relationships/oleObject" Target="../embeddings/oleObject67.bin"/><Relationship Id="rId10" Type="http://schemas.openxmlformats.org/officeDocument/2006/relationships/image" Target="../media/image74.jpeg"/><Relationship Id="rId4" Type="http://schemas.openxmlformats.org/officeDocument/2006/relationships/slideLayout" Target="../slideLayouts/slideLayout30.xml"/><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slideLayout" Target="../slideLayouts/slideLayout31.xml"/><Relationship Id="rId7" Type="http://schemas.openxmlformats.org/officeDocument/2006/relationships/image" Target="../media/image76.jpeg"/><Relationship Id="rId2" Type="http://schemas.openxmlformats.org/officeDocument/2006/relationships/tags" Target="../tags/tag524.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slideLayout" Target="../slideLayouts/slideLayout26.xml"/><Relationship Id="rId7" Type="http://schemas.openxmlformats.org/officeDocument/2006/relationships/image" Target="../media/image1.emf"/><Relationship Id="rId2" Type="http://schemas.openxmlformats.org/officeDocument/2006/relationships/tags" Target="../tags/tag525.xml"/><Relationship Id="rId1" Type="http://schemas.openxmlformats.org/officeDocument/2006/relationships/vmlDrawing" Target="../drawings/vmlDrawing66.vml"/><Relationship Id="rId6" Type="http://schemas.openxmlformats.org/officeDocument/2006/relationships/oleObject" Target="../embeddings/oleObject69.bin"/><Relationship Id="rId5" Type="http://schemas.openxmlformats.org/officeDocument/2006/relationships/image" Target="../media/image78.png"/><Relationship Id="rId4" Type="http://schemas.openxmlformats.org/officeDocument/2006/relationships/notesSlide" Target="../notesSlides/notesSlide10.xml"/><Relationship Id="rId9" Type="http://schemas.openxmlformats.org/officeDocument/2006/relationships/image" Target="../media/image8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81.png"/><Relationship Id="rId2" Type="http://schemas.openxmlformats.org/officeDocument/2006/relationships/tags" Target="../tags/tag526.xml"/><Relationship Id="rId1" Type="http://schemas.openxmlformats.org/officeDocument/2006/relationships/vmlDrawing" Target="../drawings/vmlDrawing67.vml"/><Relationship Id="rId6" Type="http://schemas.openxmlformats.org/officeDocument/2006/relationships/image" Target="../media/image8.emf"/><Relationship Id="rId5" Type="http://schemas.openxmlformats.org/officeDocument/2006/relationships/oleObject" Target="../embeddings/oleObject70.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4.xml"/><Relationship Id="rId1" Type="http://schemas.openxmlformats.org/officeDocument/2006/relationships/vmlDrawing" Target="../drawings/vmlDrawing55.v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oleObject" Target="../embeddings/oleObject57.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83.png"/><Relationship Id="rId2" Type="http://schemas.openxmlformats.org/officeDocument/2006/relationships/tags" Target="../tags/tag527.xml"/><Relationship Id="rId1" Type="http://schemas.openxmlformats.org/officeDocument/2006/relationships/vmlDrawing" Target="../drawings/vmlDrawing68.vml"/><Relationship Id="rId6" Type="http://schemas.openxmlformats.org/officeDocument/2006/relationships/image" Target="../media/image82.png"/><Relationship Id="rId5" Type="http://schemas.openxmlformats.org/officeDocument/2006/relationships/image" Target="../media/image1.emf"/><Relationship Id="rId4" Type="http://schemas.openxmlformats.org/officeDocument/2006/relationships/oleObject" Target="../embeddings/oleObject71.bin"/></Relationships>
</file>

<file path=ppt/slides/_rels/slide21.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slideLayout" Target="../slideLayouts/slideLayout1.xml"/><Relationship Id="rId7" Type="http://schemas.openxmlformats.org/officeDocument/2006/relationships/image" Target="../media/image84.png"/><Relationship Id="rId2" Type="http://schemas.openxmlformats.org/officeDocument/2006/relationships/tags" Target="../tags/tag528.xml"/><Relationship Id="rId1" Type="http://schemas.openxmlformats.org/officeDocument/2006/relationships/vmlDrawing" Target="../drawings/vmlDrawing69.vml"/><Relationship Id="rId6" Type="http://schemas.openxmlformats.org/officeDocument/2006/relationships/image" Target="../media/image8.emf"/><Relationship Id="rId5" Type="http://schemas.openxmlformats.org/officeDocument/2006/relationships/oleObject" Target="../embeddings/oleObject72.bin"/><Relationship Id="rId4"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30.xml"/><Relationship Id="rId7" Type="http://schemas.openxmlformats.org/officeDocument/2006/relationships/image" Target="../media/image20.jpeg"/><Relationship Id="rId2" Type="http://schemas.openxmlformats.org/officeDocument/2006/relationships/tags" Target="../tags/tag515.xml"/><Relationship Id="rId1" Type="http://schemas.openxmlformats.org/officeDocument/2006/relationships/vmlDrawing" Target="../drawings/vmlDrawing56.vml"/><Relationship Id="rId6" Type="http://schemas.openxmlformats.org/officeDocument/2006/relationships/image" Target="../media/image19.emf"/><Relationship Id="rId5" Type="http://schemas.openxmlformats.org/officeDocument/2006/relationships/oleObject" Target="../embeddings/oleObject58.bin"/><Relationship Id="rId10" Type="http://schemas.openxmlformats.org/officeDocument/2006/relationships/image" Target="../media/image23.jpeg"/><Relationship Id="rId4" Type="http://schemas.openxmlformats.org/officeDocument/2006/relationships/notesSlide" Target="../notesSlides/notesSlide3.xml"/><Relationship Id="rId9"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0.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4.png"/><Relationship Id="rId18" Type="http://schemas.openxmlformats.org/officeDocument/2006/relationships/hyperlink" Target="http://www.nachhaltigkeitsrat.de/" TargetMode="External"/><Relationship Id="rId26" Type="http://schemas.openxmlformats.org/officeDocument/2006/relationships/image" Target="../media/image43.jpeg"/><Relationship Id="rId3" Type="http://schemas.openxmlformats.org/officeDocument/2006/relationships/slideLayout" Target="../slideLayouts/slideLayout30.xml"/><Relationship Id="rId21" Type="http://schemas.openxmlformats.org/officeDocument/2006/relationships/image" Target="../media/image39.png"/><Relationship Id="rId7" Type="http://schemas.openxmlformats.org/officeDocument/2006/relationships/oleObject" Target="../embeddings/oleObject60.bin"/><Relationship Id="rId12" Type="http://schemas.openxmlformats.org/officeDocument/2006/relationships/hyperlink" Target="http://www.cefic.org/" TargetMode="External"/><Relationship Id="rId17" Type="http://schemas.openxmlformats.org/officeDocument/2006/relationships/image" Target="../media/image36.jpeg"/><Relationship Id="rId25" Type="http://schemas.openxmlformats.org/officeDocument/2006/relationships/hyperlink" Target="http://www.niticentral.com/wp-content/uploads/2012/09/wef-logo.jpg" TargetMode="External"/><Relationship Id="rId2" Type="http://schemas.openxmlformats.org/officeDocument/2006/relationships/tags" Target="../tags/tag516.xml"/><Relationship Id="rId16" Type="http://schemas.openxmlformats.org/officeDocument/2006/relationships/hyperlink" Target="http://www.e-learning-chemie.de/images/logos/bavc.gif" TargetMode="External"/><Relationship Id="rId20" Type="http://schemas.openxmlformats.org/officeDocument/2006/relationships/image" Target="../media/image38.jpeg"/><Relationship Id="rId1" Type="http://schemas.openxmlformats.org/officeDocument/2006/relationships/vmlDrawing" Target="../drawings/vmlDrawing57.vml"/><Relationship Id="rId6" Type="http://schemas.openxmlformats.org/officeDocument/2006/relationships/image" Target="../media/image29.emf"/><Relationship Id="rId11" Type="http://schemas.openxmlformats.org/officeDocument/2006/relationships/image" Target="../media/image33.jpeg"/><Relationship Id="rId24" Type="http://schemas.openxmlformats.org/officeDocument/2006/relationships/image" Target="../media/image42.jpeg"/><Relationship Id="rId5" Type="http://schemas.openxmlformats.org/officeDocument/2006/relationships/oleObject" Target="../embeddings/oleObject59.bin"/><Relationship Id="rId15" Type="http://schemas.openxmlformats.org/officeDocument/2006/relationships/image" Target="../media/image35.jpeg"/><Relationship Id="rId23" Type="http://schemas.openxmlformats.org/officeDocument/2006/relationships/image" Target="../media/image41.jpeg"/><Relationship Id="rId28" Type="http://schemas.openxmlformats.org/officeDocument/2006/relationships/image" Target="../media/image45.png"/><Relationship Id="rId10" Type="http://schemas.openxmlformats.org/officeDocument/2006/relationships/image" Target="../media/image32.jpeg"/><Relationship Id="rId19" Type="http://schemas.openxmlformats.org/officeDocument/2006/relationships/image" Target="../media/image37.jpeg"/><Relationship Id="rId4" Type="http://schemas.openxmlformats.org/officeDocument/2006/relationships/notesSlide" Target="../notesSlides/notesSlide4.xml"/><Relationship Id="rId9" Type="http://schemas.openxmlformats.org/officeDocument/2006/relationships/image" Target="../media/image31.jpeg"/><Relationship Id="rId14" Type="http://schemas.openxmlformats.org/officeDocument/2006/relationships/hyperlink" Target="http://www.komm-mach-mint.de/var/mint/storage/images/node_43/logos-partner-und-mint-projekte/bda-logo/1541-6-ger-DE/BDA-Logo.jpg" TargetMode="External"/><Relationship Id="rId22" Type="http://schemas.openxmlformats.org/officeDocument/2006/relationships/image" Target="../media/image40.png"/><Relationship Id="rId27"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slideLayout" Target="../slideLayouts/slideLayout30.xml"/><Relationship Id="rId7" Type="http://schemas.openxmlformats.org/officeDocument/2006/relationships/image" Target="../media/image46.emf"/><Relationship Id="rId12" Type="http://schemas.openxmlformats.org/officeDocument/2006/relationships/image" Target="../media/image51.png"/><Relationship Id="rId2" Type="http://schemas.openxmlformats.org/officeDocument/2006/relationships/tags" Target="../tags/tag517.xml"/><Relationship Id="rId1" Type="http://schemas.openxmlformats.org/officeDocument/2006/relationships/vmlDrawing" Target="../drawings/vmlDrawing58.vml"/><Relationship Id="rId6" Type="http://schemas.openxmlformats.org/officeDocument/2006/relationships/image" Target="../media/image29.emf"/><Relationship Id="rId11" Type="http://schemas.openxmlformats.org/officeDocument/2006/relationships/image" Target="../media/image50.wmf"/><Relationship Id="rId5" Type="http://schemas.openxmlformats.org/officeDocument/2006/relationships/oleObject" Target="../embeddings/oleObject61.bin"/><Relationship Id="rId10" Type="http://schemas.openxmlformats.org/officeDocument/2006/relationships/image" Target="../media/image49.png"/><Relationship Id="rId4" Type="http://schemas.openxmlformats.org/officeDocument/2006/relationships/notesSlide" Target="../notesSlides/notesSlide5.xml"/><Relationship Id="rId9" Type="http://schemas.openxmlformats.org/officeDocument/2006/relationships/image" Target="../media/image4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18.xml"/><Relationship Id="rId1" Type="http://schemas.openxmlformats.org/officeDocument/2006/relationships/vmlDrawing" Target="../drawings/vmlDrawing59.vml"/><Relationship Id="rId6" Type="http://schemas.openxmlformats.org/officeDocument/2006/relationships/image" Target="../media/image53.jpeg"/><Relationship Id="rId5" Type="http://schemas.openxmlformats.org/officeDocument/2006/relationships/image" Target="../media/image12.emf"/><Relationship Id="rId4" Type="http://schemas.openxmlformats.org/officeDocument/2006/relationships/oleObject" Target="../embeddings/oleObject62.bin"/></Relationships>
</file>

<file path=ppt/slides/_rels/slide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sz="3600" dirty="0"/>
              <a:t>Public Private </a:t>
            </a:r>
            <a:r>
              <a:rPr lang="de-DE" sz="3600" dirty="0" err="1"/>
              <a:t>Dialogue</a:t>
            </a:r>
            <a:r>
              <a:rPr lang="de-DE" sz="3600" dirty="0"/>
              <a:t> </a:t>
            </a:r>
            <a:r>
              <a:rPr lang="de-DE" sz="3600" dirty="0" err="1"/>
              <a:t>as</a:t>
            </a:r>
            <a:r>
              <a:rPr lang="de-DE" sz="3600" dirty="0"/>
              <a:t> Basis </a:t>
            </a:r>
            <a:r>
              <a:rPr lang="de-DE" sz="3600" dirty="0" err="1"/>
              <a:t>for</a:t>
            </a:r>
            <a:r>
              <a:rPr lang="de-DE" sz="3600" dirty="0"/>
              <a:t> </a:t>
            </a:r>
            <a:r>
              <a:rPr lang="de-DE" sz="3600" dirty="0" err="1"/>
              <a:t>Partnerships</a:t>
            </a:r>
            <a:endParaRPr lang="de-DE" sz="3600" dirty="0"/>
          </a:p>
        </p:txBody>
      </p:sp>
      <p:sp>
        <p:nvSpPr>
          <p:cNvPr id="3" name="Untertitel 2"/>
          <p:cNvSpPr>
            <a:spLocks noGrp="1"/>
          </p:cNvSpPr>
          <p:nvPr>
            <p:ph type="subTitle" idx="1"/>
          </p:nvPr>
        </p:nvSpPr>
        <p:spPr/>
        <p:txBody>
          <a:bodyPr/>
          <a:lstStyle/>
          <a:p>
            <a:r>
              <a:rPr lang="de-DE" sz="2400" dirty="0"/>
              <a:t>An </a:t>
            </a:r>
            <a:r>
              <a:rPr lang="de-DE" sz="2400" dirty="0" err="1"/>
              <a:t>E</a:t>
            </a:r>
            <a:r>
              <a:rPr lang="de-DE" sz="2400" dirty="0" err="1" smtClean="0"/>
              <a:t>xample</a:t>
            </a:r>
            <a:r>
              <a:rPr lang="de-DE" sz="2400" dirty="0"/>
              <a:t>: Food </a:t>
            </a:r>
            <a:r>
              <a:rPr lang="de-DE" sz="2400" dirty="0" err="1" smtClean="0"/>
              <a:t>Fortification</a:t>
            </a:r>
            <a:endParaRPr lang="de-DE" sz="2400" dirty="0"/>
          </a:p>
        </p:txBody>
      </p:sp>
      <p:sp>
        <p:nvSpPr>
          <p:cNvPr id="4" name="Foliennummernplatzhalter 3"/>
          <p:cNvSpPr>
            <a:spLocks noGrp="1"/>
          </p:cNvSpPr>
          <p:nvPr>
            <p:ph type="sldNum" sz="quarter" idx="12"/>
          </p:nvPr>
        </p:nvSpPr>
        <p:spPr/>
        <p:txBody>
          <a:bodyPr/>
          <a:lstStyle/>
          <a:p>
            <a:fld id="{737AFF70-7528-4C5C-ADC2-366F054D6E77}" type="slidenum">
              <a:rPr lang="de-DE" smtClean="0"/>
              <a:pPr/>
              <a:t>1</a:t>
            </a:fld>
            <a:endParaRPr lang="de-DE"/>
          </a:p>
        </p:txBody>
      </p:sp>
      <p:sp>
        <p:nvSpPr>
          <p:cNvPr id="7" name="Date Placeholder 6"/>
          <p:cNvSpPr>
            <a:spLocks noGrp="1"/>
          </p:cNvSpPr>
          <p:nvPr>
            <p:ph type="dt" sz="half" idx="10"/>
          </p:nvPr>
        </p:nvSpPr>
        <p:spPr/>
        <p:txBody>
          <a:bodyPr/>
          <a:lstStyle/>
          <a:p>
            <a:fld id="{7B6342F2-9DC6-41B3-8C73-6DBBE9C50212}" type="datetime1">
              <a:rPr lang="en-US" smtClean="0"/>
              <a:t>2/28/2014</a:t>
            </a:fld>
            <a:endParaRPr lang="de-DE"/>
          </a:p>
        </p:txBody>
      </p:sp>
    </p:spTree>
    <p:extLst>
      <p:ext uri="{BB962C8B-B14F-4D97-AF65-F5344CB8AC3E}">
        <p14:creationId xmlns:p14="http://schemas.microsoft.com/office/powerpoint/2010/main" val="2238716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8865" y="5300264"/>
            <a:ext cx="1054035" cy="111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177883296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8429"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9" name="Rechteck 28"/>
          <p:cNvSpPr/>
          <p:nvPr/>
        </p:nvSpPr>
        <p:spPr>
          <a:xfrm>
            <a:off x="3909538" y="4437111"/>
            <a:ext cx="2268000" cy="1979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a:cs typeface="Arial"/>
              <a:sym typeface="Arial"/>
            </a:endParaRPr>
          </a:p>
        </p:txBody>
      </p:sp>
      <p:sp>
        <p:nvSpPr>
          <p:cNvPr id="28" name="Rechteck 27"/>
          <p:cNvSpPr/>
          <p:nvPr/>
        </p:nvSpPr>
        <p:spPr>
          <a:xfrm>
            <a:off x="215900" y="4437111"/>
            <a:ext cx="2268000" cy="1979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a:cs typeface="Arial"/>
              <a:sym typeface="Arial"/>
            </a:endParaRPr>
          </a:p>
        </p:txBody>
      </p:sp>
      <p:sp>
        <p:nvSpPr>
          <p:cNvPr id="10" name="Textplatzhalter 9"/>
          <p:cNvSpPr>
            <a:spLocks noGrp="1"/>
          </p:cNvSpPr>
          <p:nvPr>
            <p:ph type="body" idx="1"/>
          </p:nvPr>
        </p:nvSpPr>
        <p:spPr>
          <a:xfrm>
            <a:off x="216000" y="1944000"/>
            <a:ext cx="5950347" cy="1900520"/>
          </a:xfrm>
        </p:spPr>
        <p:txBody>
          <a:bodyPr wrap="none">
            <a:spAutoFit/>
          </a:bodyPr>
          <a:lstStyle/>
          <a:p>
            <a:r>
              <a:rPr lang="en-GB" b="1" u="sng" dirty="0" smtClean="0">
                <a:solidFill>
                  <a:schemeClr val="accent1"/>
                </a:solidFill>
              </a:rPr>
              <a:t>Food-Fortification</a:t>
            </a:r>
            <a:r>
              <a:rPr lang="en-GB" dirty="0" smtClean="0"/>
              <a:t> </a:t>
            </a:r>
            <a:r>
              <a:rPr lang="en-GB" b="1" dirty="0" smtClean="0">
                <a:solidFill>
                  <a:schemeClr val="accent1"/>
                </a:solidFill>
              </a:rPr>
              <a:t>is</a:t>
            </a:r>
            <a:r>
              <a:rPr lang="en-GB" dirty="0" smtClean="0"/>
              <a:t> </a:t>
            </a:r>
            <a:r>
              <a:rPr lang="en-US" dirty="0" smtClean="0">
                <a:sym typeface="Arial"/>
              </a:rPr>
              <a:t>the practice of deliberately </a:t>
            </a:r>
            <a:br>
              <a:rPr lang="en-US" dirty="0" smtClean="0">
                <a:sym typeface="Arial"/>
              </a:rPr>
            </a:br>
            <a:r>
              <a:rPr lang="en-US" dirty="0" smtClean="0">
                <a:sym typeface="Arial"/>
              </a:rPr>
              <a:t>increasing the content of an essential micronutrient, </a:t>
            </a:r>
            <a:br>
              <a:rPr lang="en-US" dirty="0" smtClean="0">
                <a:sym typeface="Arial"/>
              </a:rPr>
            </a:br>
            <a:r>
              <a:rPr lang="en-US" dirty="0" smtClean="0">
                <a:sym typeface="Arial"/>
              </a:rPr>
              <a:t>[…] in a food, so as to improve the nutritional quality </a:t>
            </a:r>
            <a:br>
              <a:rPr lang="en-US" dirty="0" smtClean="0">
                <a:sym typeface="Arial"/>
              </a:rPr>
            </a:br>
            <a:r>
              <a:rPr lang="en-US" dirty="0" smtClean="0">
                <a:sym typeface="Arial"/>
              </a:rPr>
              <a:t>of the food supply and provide a public health benefit.* </a:t>
            </a:r>
          </a:p>
          <a:p>
            <a:r>
              <a:rPr lang="en-GB" b="1" dirty="0" smtClean="0">
                <a:solidFill>
                  <a:schemeClr val="accent1"/>
                </a:solidFill>
              </a:rPr>
              <a:t>In food fortification</a:t>
            </a:r>
            <a:r>
              <a:rPr lang="en-GB" dirty="0" smtClean="0"/>
              <a:t>, private sector activities </a:t>
            </a:r>
            <a:br>
              <a:rPr lang="en-GB" dirty="0" smtClean="0"/>
            </a:br>
            <a:r>
              <a:rPr lang="en-GB" dirty="0" smtClean="0"/>
              <a:t>are aligned with public sector/NGO engagement. </a:t>
            </a:r>
            <a:endParaRPr lang="en-US" dirty="0"/>
          </a:p>
        </p:txBody>
      </p:sp>
      <p:sp>
        <p:nvSpPr>
          <p:cNvPr id="14" name="Text Box 17"/>
          <p:cNvSpPr txBox="1">
            <a:spLocks noChangeArrowheads="1"/>
          </p:cNvSpPr>
          <p:nvPr/>
        </p:nvSpPr>
        <p:spPr bwMode="auto">
          <a:xfrm>
            <a:off x="216000" y="6443464"/>
            <a:ext cx="347210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b="1">
                <a:solidFill>
                  <a:schemeClr val="tx1"/>
                </a:solidFill>
                <a:latin typeface="Arial" pitchFamily="34" charset="0"/>
                <a:cs typeface="Arial" pitchFamily="34" charset="0"/>
              </a:defRPr>
            </a:lvl1pPr>
            <a:lvl2pPr marL="742950" indent="-285750" eaLnBrk="0" hangingPunct="0">
              <a:defRPr sz="1000" b="1">
                <a:solidFill>
                  <a:schemeClr val="tx1"/>
                </a:solidFill>
                <a:latin typeface="Arial" pitchFamily="34" charset="0"/>
                <a:cs typeface="Arial" pitchFamily="34" charset="0"/>
              </a:defRPr>
            </a:lvl2pPr>
            <a:lvl3pPr marL="1143000" indent="-228600" eaLnBrk="0" hangingPunct="0">
              <a:defRPr sz="1000" b="1">
                <a:solidFill>
                  <a:schemeClr val="tx1"/>
                </a:solidFill>
                <a:latin typeface="Arial" pitchFamily="34" charset="0"/>
                <a:cs typeface="Arial" pitchFamily="34" charset="0"/>
              </a:defRPr>
            </a:lvl3pPr>
            <a:lvl4pPr marL="1600200" indent="-228600" eaLnBrk="0" hangingPunct="0">
              <a:defRPr sz="1000" b="1">
                <a:solidFill>
                  <a:schemeClr val="tx1"/>
                </a:solidFill>
                <a:latin typeface="Arial" pitchFamily="34" charset="0"/>
                <a:cs typeface="Arial" pitchFamily="34" charset="0"/>
              </a:defRPr>
            </a:lvl4pPr>
            <a:lvl5pPr marL="2057400" indent="-228600" eaLnBrk="0" hangingPunct="0">
              <a:defRPr sz="10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10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10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10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1000" b="1">
                <a:solidFill>
                  <a:schemeClr val="tx1"/>
                </a:solidFill>
                <a:latin typeface="Arial" pitchFamily="34" charset="0"/>
                <a:cs typeface="Arial" pitchFamily="34" charset="0"/>
              </a:defRPr>
            </a:lvl9pPr>
          </a:lstStyle>
          <a:p>
            <a:pPr eaLnBrk="1" hangingPunct="1"/>
            <a:r>
              <a:rPr lang="en-US" sz="800" b="0" dirty="0" smtClean="0"/>
              <a:t>* Source: “Guidelines on food </a:t>
            </a:r>
            <a:r>
              <a:rPr lang="en-US" sz="800" b="0" dirty="0"/>
              <a:t>fortification </a:t>
            </a:r>
            <a:r>
              <a:rPr lang="en-US" sz="800" b="0" dirty="0" smtClean="0"/>
              <a:t>with micronutrients”, WHO &amp; FAO </a:t>
            </a:r>
            <a:endParaRPr lang="en-US" sz="800" b="0" dirty="0"/>
          </a:p>
        </p:txBody>
      </p:sp>
      <p:sp>
        <p:nvSpPr>
          <p:cNvPr id="26" name="Textplatzhalter 9"/>
          <p:cNvSpPr txBox="1">
            <a:spLocks/>
          </p:cNvSpPr>
          <p:nvPr/>
        </p:nvSpPr>
        <p:spPr>
          <a:xfrm>
            <a:off x="328656" y="4522980"/>
            <a:ext cx="1603003" cy="1304973"/>
          </a:xfrm>
          <a:prstGeom prst="rect">
            <a:avLst/>
          </a:prstGeom>
        </p:spPr>
        <p:txBody>
          <a:bodyPr vert="horz" wrap="none" lIns="0" tIns="0" rIns="0" bIns="0" rtlCol="0" anchor="t">
            <a:spAutoFit/>
          </a:bodyPr>
          <a:lstStyle>
            <a:lvl1pPr marL="342900" indent="-342900" algn="l" defTabSz="914400" rtl="0" eaLnBrk="1" latinLnBrk="0" hangingPunct="1">
              <a:lnSpc>
                <a:spcPct val="110000"/>
              </a:lnSpc>
              <a:spcBef>
                <a:spcPts val="1800"/>
              </a:spcBef>
              <a:spcAft>
                <a:spcPts val="0"/>
              </a:spcAft>
              <a:buClr>
                <a:schemeClr val="accent1"/>
              </a:buClr>
              <a:buSzPct val="95000"/>
              <a:buFont typeface="Wingdings"/>
              <a:buChar char="n"/>
              <a:defRPr sz="2000" b="0" i="0" kern="1200">
                <a:solidFill>
                  <a:schemeClr val="tx1"/>
                </a:solidFill>
                <a:latin typeface="Arial"/>
                <a:ea typeface="+mn-ea"/>
                <a:cs typeface="Arial"/>
              </a:defRPr>
            </a:lvl1pPr>
            <a:lvl2pPr marL="628650" indent="-273050" algn="l" defTabSz="914400" rtl="0" eaLnBrk="1" latinLnBrk="0" hangingPunct="1">
              <a:lnSpc>
                <a:spcPct val="110000"/>
              </a:lnSpc>
              <a:spcBef>
                <a:spcPts val="600"/>
              </a:spcBef>
              <a:spcAft>
                <a:spcPts val="0"/>
              </a:spcAft>
              <a:buClr>
                <a:schemeClr val="accent1"/>
              </a:buClr>
              <a:buSzPct val="90000"/>
              <a:buFont typeface="Wingdings 3" pitchFamily="18" charset="2"/>
              <a:buChar char="u"/>
              <a:defRPr sz="2000" b="0" i="0" kern="1200">
                <a:solidFill>
                  <a:schemeClr val="tx1"/>
                </a:solidFill>
                <a:latin typeface="Arial"/>
                <a:ea typeface="+mn-ea"/>
                <a:cs typeface="Arial"/>
              </a:defRPr>
            </a:lvl2pPr>
            <a:lvl3pPr marL="893763" indent="-265113" algn="l" defTabSz="914400" rtl="0" eaLnBrk="1" latinLnBrk="0" hangingPunct="1">
              <a:lnSpc>
                <a:spcPct val="110000"/>
              </a:lnSpc>
              <a:spcBef>
                <a:spcPts val="200"/>
              </a:spcBef>
              <a:spcAft>
                <a:spcPts val="0"/>
              </a:spcAft>
              <a:buClr>
                <a:schemeClr val="accent1"/>
              </a:buClr>
              <a:buFont typeface="Wingdings" pitchFamily="2" charset="2"/>
              <a:buChar char="l"/>
              <a:defRPr sz="2000" b="0" i="0" kern="1200">
                <a:solidFill>
                  <a:schemeClr val="tx1"/>
                </a:solidFill>
                <a:latin typeface="Arial"/>
                <a:ea typeface="+mn-ea"/>
                <a:cs typeface="Arial"/>
              </a:defRPr>
            </a:lvl3pPr>
            <a:lvl4pPr marL="1165225" indent="-250825" algn="l" defTabSz="914400" rtl="0" eaLnBrk="1" latinLnBrk="0" hangingPunct="1">
              <a:lnSpc>
                <a:spcPct val="110000"/>
              </a:lnSpc>
              <a:spcBef>
                <a:spcPts val="0"/>
              </a:spcBef>
              <a:spcAft>
                <a:spcPts val="0"/>
              </a:spcAft>
              <a:buClr>
                <a:schemeClr val="tx1"/>
              </a:buClr>
              <a:buFontTx/>
              <a:buChar char="–"/>
              <a:defRPr sz="2000" b="0" i="0" kern="1200">
                <a:solidFill>
                  <a:schemeClr val="tx1"/>
                </a:solidFill>
                <a:latin typeface="Arial"/>
                <a:ea typeface="+mn-ea"/>
                <a:cs typeface="Arial"/>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GB" sz="1800" b="1" dirty="0">
                <a:solidFill>
                  <a:schemeClr val="bg1"/>
                </a:solidFill>
              </a:rPr>
              <a:t>Essential </a:t>
            </a:r>
            <a:r>
              <a:rPr lang="en-GB" sz="1800" b="1" dirty="0" smtClean="0">
                <a:solidFill>
                  <a:schemeClr val="bg1"/>
                </a:solidFill>
              </a:rPr>
              <a:t/>
            </a:r>
            <a:br>
              <a:rPr lang="en-GB" sz="1800" b="1" dirty="0" smtClean="0">
                <a:solidFill>
                  <a:schemeClr val="bg1"/>
                </a:solidFill>
              </a:rPr>
            </a:br>
            <a:r>
              <a:rPr lang="en-GB" sz="1800" b="1" dirty="0" smtClean="0">
                <a:solidFill>
                  <a:schemeClr val="bg1"/>
                </a:solidFill>
              </a:rPr>
              <a:t>Micronutrients</a:t>
            </a:r>
            <a:endParaRPr lang="en-GB" sz="1800" b="1" dirty="0">
              <a:solidFill>
                <a:schemeClr val="bg1"/>
              </a:solidFill>
            </a:endParaRPr>
          </a:p>
          <a:p>
            <a:pPr marL="209550" indent="-209550" fontAlgn="t">
              <a:spcBef>
                <a:spcPts val="600"/>
              </a:spcBef>
              <a:buClr>
                <a:schemeClr val="bg1"/>
              </a:buClr>
            </a:pPr>
            <a:r>
              <a:rPr lang="de-DE" sz="1600" dirty="0">
                <a:solidFill>
                  <a:schemeClr val="bg1"/>
                </a:solidFill>
              </a:rPr>
              <a:t>Vitamin A</a:t>
            </a:r>
          </a:p>
          <a:p>
            <a:pPr marL="209550" indent="-209550" fontAlgn="t">
              <a:spcBef>
                <a:spcPts val="600"/>
              </a:spcBef>
              <a:buClr>
                <a:schemeClr val="bg1"/>
              </a:buClr>
            </a:pPr>
            <a:r>
              <a:rPr lang="de-DE" sz="1600" dirty="0" smtClean="0">
                <a:solidFill>
                  <a:schemeClr val="bg1"/>
                </a:solidFill>
              </a:rPr>
              <a:t>Iron</a:t>
            </a:r>
          </a:p>
        </p:txBody>
      </p:sp>
      <p:sp>
        <p:nvSpPr>
          <p:cNvPr id="27" name="Textplatzhalter 9"/>
          <p:cNvSpPr txBox="1">
            <a:spLocks/>
          </p:cNvSpPr>
          <p:nvPr/>
        </p:nvSpPr>
        <p:spPr>
          <a:xfrm>
            <a:off x="4031954" y="4522980"/>
            <a:ext cx="1551771" cy="1652760"/>
          </a:xfrm>
          <a:prstGeom prst="rect">
            <a:avLst/>
          </a:prstGeom>
        </p:spPr>
        <p:txBody>
          <a:bodyPr vert="horz" wrap="none" lIns="0" tIns="0" rIns="0" bIns="0" rtlCol="0" anchor="t">
            <a:spAutoFit/>
          </a:bodyPr>
          <a:lstStyle>
            <a:lvl1pPr marL="342900" indent="-342900" algn="l" defTabSz="914400" rtl="0" eaLnBrk="1" latinLnBrk="0" hangingPunct="1">
              <a:lnSpc>
                <a:spcPct val="110000"/>
              </a:lnSpc>
              <a:spcBef>
                <a:spcPts val="1800"/>
              </a:spcBef>
              <a:spcAft>
                <a:spcPts val="0"/>
              </a:spcAft>
              <a:buClr>
                <a:schemeClr val="accent1"/>
              </a:buClr>
              <a:buSzPct val="95000"/>
              <a:buFont typeface="Wingdings"/>
              <a:buChar char="n"/>
              <a:defRPr sz="2000" b="0" i="0" kern="1200">
                <a:solidFill>
                  <a:schemeClr val="tx1"/>
                </a:solidFill>
                <a:latin typeface="Arial"/>
                <a:ea typeface="+mn-ea"/>
                <a:cs typeface="Arial"/>
              </a:defRPr>
            </a:lvl1pPr>
            <a:lvl2pPr marL="628650" indent="-273050" algn="l" defTabSz="914400" rtl="0" eaLnBrk="1" latinLnBrk="0" hangingPunct="1">
              <a:lnSpc>
                <a:spcPct val="110000"/>
              </a:lnSpc>
              <a:spcBef>
                <a:spcPts val="600"/>
              </a:spcBef>
              <a:spcAft>
                <a:spcPts val="0"/>
              </a:spcAft>
              <a:buClr>
                <a:schemeClr val="accent1"/>
              </a:buClr>
              <a:buSzPct val="90000"/>
              <a:buFont typeface="Wingdings 3" pitchFamily="18" charset="2"/>
              <a:buChar char="u"/>
              <a:defRPr sz="2000" b="0" i="0" kern="1200">
                <a:solidFill>
                  <a:schemeClr val="tx1"/>
                </a:solidFill>
                <a:latin typeface="Arial"/>
                <a:ea typeface="+mn-ea"/>
                <a:cs typeface="Arial"/>
              </a:defRPr>
            </a:lvl2pPr>
            <a:lvl3pPr marL="893763" indent="-265113" algn="l" defTabSz="914400" rtl="0" eaLnBrk="1" latinLnBrk="0" hangingPunct="1">
              <a:lnSpc>
                <a:spcPct val="110000"/>
              </a:lnSpc>
              <a:spcBef>
                <a:spcPts val="200"/>
              </a:spcBef>
              <a:spcAft>
                <a:spcPts val="0"/>
              </a:spcAft>
              <a:buClr>
                <a:schemeClr val="accent1"/>
              </a:buClr>
              <a:buFont typeface="Wingdings" pitchFamily="2" charset="2"/>
              <a:buChar char="l"/>
              <a:defRPr sz="2000" b="0" i="0" kern="1200">
                <a:solidFill>
                  <a:schemeClr val="tx1"/>
                </a:solidFill>
                <a:latin typeface="Arial"/>
                <a:ea typeface="+mn-ea"/>
                <a:cs typeface="Arial"/>
              </a:defRPr>
            </a:lvl3pPr>
            <a:lvl4pPr marL="1165225" indent="-250825" algn="l" defTabSz="914400" rtl="0" eaLnBrk="1" latinLnBrk="0" hangingPunct="1">
              <a:lnSpc>
                <a:spcPct val="110000"/>
              </a:lnSpc>
              <a:spcBef>
                <a:spcPts val="0"/>
              </a:spcBef>
              <a:spcAft>
                <a:spcPts val="0"/>
              </a:spcAft>
              <a:buClr>
                <a:schemeClr val="tx1"/>
              </a:buClr>
              <a:buFontTx/>
              <a:buChar char="–"/>
              <a:defRPr sz="2000" b="0" i="0" kern="1200">
                <a:solidFill>
                  <a:schemeClr val="tx1"/>
                </a:solidFill>
                <a:latin typeface="Arial"/>
                <a:ea typeface="+mn-ea"/>
                <a:cs typeface="Arial"/>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GB" sz="1800" b="1" dirty="0">
                <a:solidFill>
                  <a:schemeClr val="bg1"/>
                </a:solidFill>
              </a:rPr>
              <a:t>Common </a:t>
            </a:r>
            <a:r>
              <a:rPr lang="en-GB" sz="1800" b="1" dirty="0" smtClean="0">
                <a:solidFill>
                  <a:schemeClr val="bg1"/>
                </a:solidFill>
              </a:rPr>
              <a:t/>
            </a:r>
            <a:br>
              <a:rPr lang="en-GB" sz="1800" b="1" dirty="0" smtClean="0">
                <a:solidFill>
                  <a:schemeClr val="bg1"/>
                </a:solidFill>
              </a:rPr>
            </a:br>
            <a:r>
              <a:rPr lang="en-GB" sz="1800" b="1" dirty="0" smtClean="0">
                <a:solidFill>
                  <a:schemeClr val="bg1"/>
                </a:solidFill>
              </a:rPr>
              <a:t>Food </a:t>
            </a:r>
            <a:r>
              <a:rPr lang="en-GB" sz="1800" b="1" dirty="0">
                <a:solidFill>
                  <a:schemeClr val="bg1"/>
                </a:solidFill>
              </a:rPr>
              <a:t>Vehicles</a:t>
            </a:r>
          </a:p>
          <a:p>
            <a:pPr marL="215900" indent="-215900" fontAlgn="t">
              <a:spcBef>
                <a:spcPts val="600"/>
              </a:spcBef>
              <a:buClr>
                <a:schemeClr val="bg1"/>
              </a:buClr>
            </a:pPr>
            <a:r>
              <a:rPr lang="de-DE" sz="1600" dirty="0" err="1">
                <a:solidFill>
                  <a:schemeClr val="bg1"/>
                </a:solidFill>
              </a:rPr>
              <a:t>Edible</a:t>
            </a:r>
            <a:r>
              <a:rPr lang="de-DE" sz="1600" dirty="0">
                <a:solidFill>
                  <a:schemeClr val="bg1"/>
                </a:solidFill>
              </a:rPr>
              <a:t> </a:t>
            </a:r>
            <a:r>
              <a:rPr lang="de-DE" sz="1600" dirty="0" err="1" smtClean="0">
                <a:solidFill>
                  <a:schemeClr val="bg1"/>
                </a:solidFill>
              </a:rPr>
              <a:t>oil</a:t>
            </a:r>
            <a:endParaRPr lang="de-DE" sz="1600" dirty="0">
              <a:solidFill>
                <a:schemeClr val="bg1"/>
              </a:solidFill>
            </a:endParaRPr>
          </a:p>
          <a:p>
            <a:pPr marL="215900" indent="-215900" fontAlgn="t">
              <a:spcBef>
                <a:spcPts val="600"/>
              </a:spcBef>
              <a:buClr>
                <a:schemeClr val="bg1"/>
              </a:buClr>
            </a:pPr>
            <a:r>
              <a:rPr lang="de-DE" sz="1600" dirty="0" err="1">
                <a:solidFill>
                  <a:schemeClr val="bg1"/>
                </a:solidFill>
              </a:rPr>
              <a:t>Flour</a:t>
            </a:r>
            <a:endParaRPr lang="de-DE" sz="1600" dirty="0">
              <a:solidFill>
                <a:schemeClr val="bg1"/>
              </a:solidFill>
            </a:endParaRPr>
          </a:p>
          <a:p>
            <a:pPr marL="215900" indent="-215900" fontAlgn="t">
              <a:spcBef>
                <a:spcPts val="600"/>
              </a:spcBef>
              <a:buClr>
                <a:schemeClr val="bg1"/>
              </a:buClr>
            </a:pPr>
            <a:r>
              <a:rPr lang="de-DE" sz="1600" dirty="0" smtClean="0">
                <a:solidFill>
                  <a:schemeClr val="bg1"/>
                </a:solidFill>
              </a:rPr>
              <a:t>Rice</a:t>
            </a:r>
            <a:endParaRPr lang="de-DE" sz="1600" dirty="0">
              <a:solidFill>
                <a:schemeClr val="bg1"/>
              </a:solidFill>
            </a:endParaRPr>
          </a:p>
        </p:txBody>
      </p:sp>
      <p:sp>
        <p:nvSpPr>
          <p:cNvPr id="32" name="Textplatzhalter 9"/>
          <p:cNvSpPr txBox="1">
            <a:spLocks/>
          </p:cNvSpPr>
          <p:nvPr/>
        </p:nvSpPr>
        <p:spPr>
          <a:xfrm>
            <a:off x="5320374" y="4564035"/>
            <a:ext cx="764633" cy="1271117"/>
          </a:xfrm>
          <a:prstGeom prst="rect">
            <a:avLst/>
          </a:prstGeom>
        </p:spPr>
        <p:txBody>
          <a:bodyPr vert="horz" wrap="none" lIns="0" tIns="0" rIns="0" bIns="0" rtlCol="0" anchor="t">
            <a:spAutoFit/>
          </a:bodyPr>
          <a:lstStyle>
            <a:lvl1pPr marL="342900" indent="-342900" algn="l" defTabSz="914400" rtl="0" eaLnBrk="1" latinLnBrk="0" hangingPunct="1">
              <a:lnSpc>
                <a:spcPct val="110000"/>
              </a:lnSpc>
              <a:spcBef>
                <a:spcPts val="1800"/>
              </a:spcBef>
              <a:spcAft>
                <a:spcPts val="0"/>
              </a:spcAft>
              <a:buClr>
                <a:schemeClr val="accent1"/>
              </a:buClr>
              <a:buSzPct val="95000"/>
              <a:buFont typeface="Wingdings"/>
              <a:buChar char="n"/>
              <a:defRPr sz="2000" b="0" i="0" kern="1200">
                <a:solidFill>
                  <a:schemeClr val="tx1"/>
                </a:solidFill>
                <a:latin typeface="Arial"/>
                <a:ea typeface="+mn-ea"/>
                <a:cs typeface="Arial"/>
              </a:defRPr>
            </a:lvl1pPr>
            <a:lvl2pPr marL="628650" indent="-273050" algn="l" defTabSz="914400" rtl="0" eaLnBrk="1" latinLnBrk="0" hangingPunct="1">
              <a:lnSpc>
                <a:spcPct val="110000"/>
              </a:lnSpc>
              <a:spcBef>
                <a:spcPts val="600"/>
              </a:spcBef>
              <a:spcAft>
                <a:spcPts val="0"/>
              </a:spcAft>
              <a:buClr>
                <a:schemeClr val="accent1"/>
              </a:buClr>
              <a:buSzPct val="90000"/>
              <a:buFont typeface="Wingdings 3" pitchFamily="18" charset="2"/>
              <a:buChar char="u"/>
              <a:defRPr sz="2000" b="0" i="0" kern="1200">
                <a:solidFill>
                  <a:schemeClr val="tx1"/>
                </a:solidFill>
                <a:latin typeface="Arial"/>
                <a:ea typeface="+mn-ea"/>
                <a:cs typeface="Arial"/>
              </a:defRPr>
            </a:lvl2pPr>
            <a:lvl3pPr marL="893763" indent="-265113" algn="l" defTabSz="914400" rtl="0" eaLnBrk="1" latinLnBrk="0" hangingPunct="1">
              <a:lnSpc>
                <a:spcPct val="110000"/>
              </a:lnSpc>
              <a:spcBef>
                <a:spcPts val="200"/>
              </a:spcBef>
              <a:spcAft>
                <a:spcPts val="0"/>
              </a:spcAft>
              <a:buClr>
                <a:schemeClr val="accent1"/>
              </a:buClr>
              <a:buFont typeface="Wingdings" pitchFamily="2" charset="2"/>
              <a:buChar char="l"/>
              <a:defRPr sz="2000" b="0" i="0" kern="1200">
                <a:solidFill>
                  <a:schemeClr val="tx1"/>
                </a:solidFill>
                <a:latin typeface="Arial"/>
                <a:ea typeface="+mn-ea"/>
                <a:cs typeface="Arial"/>
              </a:defRPr>
            </a:lvl3pPr>
            <a:lvl4pPr marL="1165225" indent="-250825" algn="l" defTabSz="914400" rtl="0" eaLnBrk="1" latinLnBrk="0" hangingPunct="1">
              <a:lnSpc>
                <a:spcPct val="110000"/>
              </a:lnSpc>
              <a:spcBef>
                <a:spcPts val="0"/>
              </a:spcBef>
              <a:spcAft>
                <a:spcPts val="0"/>
              </a:spcAft>
              <a:buClr>
                <a:schemeClr val="tx1"/>
              </a:buClr>
              <a:buFontTx/>
              <a:buChar char="–"/>
              <a:defRPr sz="2000" b="0" i="0" kern="1200">
                <a:solidFill>
                  <a:schemeClr val="tx1"/>
                </a:solidFill>
                <a:latin typeface="Arial"/>
                <a:ea typeface="+mn-ea"/>
                <a:cs typeface="Arial"/>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GB" sz="1600" b="1" dirty="0" smtClean="0">
                <a:solidFill>
                  <a:schemeClr val="bg1"/>
                </a:solidFill>
              </a:rPr>
              <a:t> </a:t>
            </a:r>
            <a:r>
              <a:rPr lang="en-GB" sz="1800" b="1" dirty="0" smtClean="0">
                <a:solidFill>
                  <a:schemeClr val="bg1"/>
                </a:solidFill>
              </a:rPr>
              <a:t/>
            </a:r>
            <a:br>
              <a:rPr lang="en-GB" sz="1800" b="1" dirty="0" smtClean="0">
                <a:solidFill>
                  <a:schemeClr val="bg1"/>
                </a:solidFill>
              </a:rPr>
            </a:br>
            <a:r>
              <a:rPr lang="en-GB" sz="1800" b="1" dirty="0" smtClean="0">
                <a:solidFill>
                  <a:schemeClr val="bg1"/>
                </a:solidFill>
              </a:rPr>
              <a:t> </a:t>
            </a:r>
            <a:endParaRPr lang="en-GB" sz="1600" b="1" dirty="0" smtClean="0">
              <a:solidFill>
                <a:schemeClr val="bg1"/>
              </a:solidFill>
            </a:endParaRPr>
          </a:p>
          <a:p>
            <a:pPr marL="215900" indent="-215900" fontAlgn="t">
              <a:spcBef>
                <a:spcPts val="600"/>
              </a:spcBef>
              <a:buClr>
                <a:schemeClr val="bg1"/>
              </a:buClr>
            </a:pPr>
            <a:r>
              <a:rPr lang="de-DE" sz="1600" dirty="0" smtClean="0">
                <a:solidFill>
                  <a:schemeClr val="bg1"/>
                </a:solidFill>
              </a:rPr>
              <a:t>Milk</a:t>
            </a:r>
          </a:p>
          <a:p>
            <a:pPr marL="215900" indent="-215900" fontAlgn="t">
              <a:spcBef>
                <a:spcPts val="600"/>
              </a:spcBef>
              <a:buClr>
                <a:schemeClr val="bg1"/>
              </a:buClr>
            </a:pPr>
            <a:r>
              <a:rPr lang="de-DE" sz="1600" dirty="0" smtClean="0">
                <a:solidFill>
                  <a:schemeClr val="bg1"/>
                </a:solidFill>
              </a:rPr>
              <a:t>Sugar</a:t>
            </a:r>
            <a:endParaRPr lang="de-DE" sz="1600" dirty="0">
              <a:solidFill>
                <a:schemeClr val="bg1"/>
              </a:solidFill>
            </a:endParaRPr>
          </a:p>
        </p:txBody>
      </p:sp>
      <p:sp>
        <p:nvSpPr>
          <p:cNvPr id="33" name="Textplatzhalter 9"/>
          <p:cNvSpPr txBox="1">
            <a:spLocks/>
          </p:cNvSpPr>
          <p:nvPr/>
        </p:nvSpPr>
        <p:spPr>
          <a:xfrm>
            <a:off x="1583668" y="4564035"/>
            <a:ext cx="775853" cy="1271117"/>
          </a:xfrm>
          <a:prstGeom prst="rect">
            <a:avLst/>
          </a:prstGeom>
        </p:spPr>
        <p:txBody>
          <a:bodyPr vert="horz" wrap="none" lIns="0" tIns="0" rIns="0" bIns="0" rtlCol="0" anchor="t">
            <a:spAutoFit/>
          </a:bodyPr>
          <a:lstStyle>
            <a:lvl1pPr marL="342900" indent="-342900" algn="l" defTabSz="914400" rtl="0" eaLnBrk="1" latinLnBrk="0" hangingPunct="1">
              <a:lnSpc>
                <a:spcPct val="110000"/>
              </a:lnSpc>
              <a:spcBef>
                <a:spcPts val="1800"/>
              </a:spcBef>
              <a:spcAft>
                <a:spcPts val="0"/>
              </a:spcAft>
              <a:buClr>
                <a:schemeClr val="accent1"/>
              </a:buClr>
              <a:buSzPct val="95000"/>
              <a:buFont typeface="Wingdings"/>
              <a:buChar char="n"/>
              <a:defRPr sz="2000" b="0" i="0" kern="1200">
                <a:solidFill>
                  <a:schemeClr val="tx1"/>
                </a:solidFill>
                <a:latin typeface="Arial"/>
                <a:ea typeface="+mn-ea"/>
                <a:cs typeface="Arial"/>
              </a:defRPr>
            </a:lvl1pPr>
            <a:lvl2pPr marL="628650" indent="-273050" algn="l" defTabSz="914400" rtl="0" eaLnBrk="1" latinLnBrk="0" hangingPunct="1">
              <a:lnSpc>
                <a:spcPct val="110000"/>
              </a:lnSpc>
              <a:spcBef>
                <a:spcPts val="600"/>
              </a:spcBef>
              <a:spcAft>
                <a:spcPts val="0"/>
              </a:spcAft>
              <a:buClr>
                <a:schemeClr val="accent1"/>
              </a:buClr>
              <a:buSzPct val="90000"/>
              <a:buFont typeface="Wingdings 3" pitchFamily="18" charset="2"/>
              <a:buChar char="u"/>
              <a:defRPr sz="2000" b="0" i="0" kern="1200">
                <a:solidFill>
                  <a:schemeClr val="tx1"/>
                </a:solidFill>
                <a:latin typeface="Arial"/>
                <a:ea typeface="+mn-ea"/>
                <a:cs typeface="Arial"/>
              </a:defRPr>
            </a:lvl2pPr>
            <a:lvl3pPr marL="893763" indent="-265113" algn="l" defTabSz="914400" rtl="0" eaLnBrk="1" latinLnBrk="0" hangingPunct="1">
              <a:lnSpc>
                <a:spcPct val="110000"/>
              </a:lnSpc>
              <a:spcBef>
                <a:spcPts val="200"/>
              </a:spcBef>
              <a:spcAft>
                <a:spcPts val="0"/>
              </a:spcAft>
              <a:buClr>
                <a:schemeClr val="accent1"/>
              </a:buClr>
              <a:buFont typeface="Wingdings" pitchFamily="2" charset="2"/>
              <a:buChar char="l"/>
              <a:defRPr sz="2000" b="0" i="0" kern="1200">
                <a:solidFill>
                  <a:schemeClr val="tx1"/>
                </a:solidFill>
                <a:latin typeface="Arial"/>
                <a:ea typeface="+mn-ea"/>
                <a:cs typeface="Arial"/>
              </a:defRPr>
            </a:lvl3pPr>
            <a:lvl4pPr marL="1165225" indent="-250825" algn="l" defTabSz="914400" rtl="0" eaLnBrk="1" latinLnBrk="0" hangingPunct="1">
              <a:lnSpc>
                <a:spcPct val="110000"/>
              </a:lnSpc>
              <a:spcBef>
                <a:spcPts val="0"/>
              </a:spcBef>
              <a:spcAft>
                <a:spcPts val="0"/>
              </a:spcAft>
              <a:buClr>
                <a:schemeClr val="tx1"/>
              </a:buClr>
              <a:buFontTx/>
              <a:buChar char="–"/>
              <a:defRPr sz="2000" b="0" i="0" kern="1200">
                <a:solidFill>
                  <a:schemeClr val="tx1"/>
                </a:solidFill>
                <a:latin typeface="Arial"/>
                <a:ea typeface="+mn-ea"/>
                <a:cs typeface="Arial"/>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None/>
            </a:pPr>
            <a:r>
              <a:rPr lang="en-GB" sz="1600" b="1" dirty="0" smtClean="0">
                <a:solidFill>
                  <a:schemeClr val="bg1"/>
                </a:solidFill>
              </a:rPr>
              <a:t> </a:t>
            </a:r>
            <a:r>
              <a:rPr lang="en-GB" sz="1800" b="1" dirty="0" smtClean="0">
                <a:solidFill>
                  <a:schemeClr val="bg1"/>
                </a:solidFill>
              </a:rPr>
              <a:t/>
            </a:r>
            <a:br>
              <a:rPr lang="en-GB" sz="1800" b="1" dirty="0" smtClean="0">
                <a:solidFill>
                  <a:schemeClr val="bg1"/>
                </a:solidFill>
              </a:rPr>
            </a:br>
            <a:r>
              <a:rPr lang="en-GB" sz="1800" b="1" dirty="0" smtClean="0">
                <a:solidFill>
                  <a:schemeClr val="bg1"/>
                </a:solidFill>
              </a:rPr>
              <a:t> </a:t>
            </a:r>
            <a:endParaRPr lang="en-GB" sz="1600" b="1" dirty="0">
              <a:solidFill>
                <a:schemeClr val="bg1"/>
              </a:solidFill>
            </a:endParaRPr>
          </a:p>
          <a:p>
            <a:pPr marL="215900" indent="-215900" fontAlgn="t">
              <a:spcBef>
                <a:spcPts val="600"/>
              </a:spcBef>
              <a:buClr>
                <a:schemeClr val="bg1"/>
              </a:buClr>
            </a:pPr>
            <a:r>
              <a:rPr lang="de-DE" sz="1600" dirty="0" err="1" smtClean="0">
                <a:solidFill>
                  <a:schemeClr val="bg1"/>
                </a:solidFill>
              </a:rPr>
              <a:t>Iodine</a:t>
            </a:r>
            <a:endParaRPr lang="de-DE" sz="1600" dirty="0" smtClean="0">
              <a:solidFill>
                <a:schemeClr val="bg1"/>
              </a:solidFill>
            </a:endParaRPr>
          </a:p>
          <a:p>
            <a:pPr marL="215900" indent="-215900" fontAlgn="t">
              <a:spcBef>
                <a:spcPts val="600"/>
              </a:spcBef>
              <a:buClr>
                <a:schemeClr val="bg1"/>
              </a:buClr>
            </a:pPr>
            <a:r>
              <a:rPr lang="de-DE" sz="1600" dirty="0" err="1" smtClean="0">
                <a:solidFill>
                  <a:schemeClr val="bg1"/>
                </a:solidFill>
              </a:rPr>
              <a:t>Zinc</a:t>
            </a:r>
            <a:endParaRPr lang="de-DE" sz="1600" dirty="0">
              <a:solidFill>
                <a:schemeClr val="bg1"/>
              </a:solidFill>
            </a:endParaRPr>
          </a:p>
        </p:txBody>
      </p:sp>
      <p:pic>
        <p:nvPicPr>
          <p:cNvPr id="17" name="Picture 10" descr="Final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71800" y="4437062"/>
            <a:ext cx="808167" cy="9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en-US" kern="0" dirty="0" smtClean="0"/>
              <a:t>Food Fortification</a:t>
            </a:r>
          </a:p>
          <a:p>
            <a:r>
              <a:rPr lang="de-DE" b="0" kern="0" dirty="0"/>
              <a:t>The </a:t>
            </a:r>
            <a:r>
              <a:rPr lang="de-DE" b="0" kern="0" dirty="0" err="1"/>
              <a:t>Process</a:t>
            </a:r>
            <a:endParaRPr lang="de-DE" b="0" kern="0" dirty="0"/>
          </a:p>
        </p:txBody>
      </p:sp>
      <p:pic>
        <p:nvPicPr>
          <p:cNvPr id="16" name="Picture 14" descr="H:\1 Images\Oil Bottl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3758" y="1700808"/>
            <a:ext cx="1184175" cy="126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0197" y="3032956"/>
            <a:ext cx="938955" cy="113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933758" y="5865592"/>
            <a:ext cx="1184175" cy="55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descr="H:\1 Images\istockphotos\old fashioned milk bottle.jp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b="5451"/>
          <a:stretch/>
        </p:blipFill>
        <p:spPr bwMode="auto">
          <a:xfrm flipH="1">
            <a:off x="7173890" y="4365104"/>
            <a:ext cx="771570" cy="130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7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10638490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4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2" name="Picture 3"/>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4476" y="1982817"/>
            <a:ext cx="1418059" cy="1194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5636" y="1934759"/>
            <a:ext cx="703195" cy="522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Grafik 21"/>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t="11024" b="12408"/>
          <a:stretch/>
        </p:blipFill>
        <p:spPr>
          <a:xfrm rot="19870905">
            <a:off x="1775548" y="5242825"/>
            <a:ext cx="750311" cy="574495"/>
          </a:xfrm>
          <a:prstGeom prst="rect">
            <a:avLst/>
          </a:prstGeom>
        </p:spPr>
      </p:pic>
      <p:pic>
        <p:nvPicPr>
          <p:cNvPr id="23" name="Picture 7" descr="http://bilder.tibs.at/repository/gsund/obst/ananas.jp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16948" r="14496"/>
          <a:stretch/>
        </p:blipFill>
        <p:spPr bwMode="auto">
          <a:xfrm>
            <a:off x="1346040" y="5067257"/>
            <a:ext cx="575070" cy="838839"/>
          </a:xfrm>
          <a:prstGeom prst="rect">
            <a:avLst/>
          </a:prstGeom>
          <a:noFill/>
          <a:extLst>
            <a:ext uri="{909E8E84-426E-40DD-AFC4-6F175D3DCCD1}">
              <a14:hiddenFill xmlns:a14="http://schemas.microsoft.com/office/drawing/2010/main">
                <a:solidFill>
                  <a:srgbClr val="FFFFFF"/>
                </a:solidFill>
              </a14:hiddenFill>
            </a:ext>
          </a:extLst>
        </p:spPr>
      </p:pic>
      <p:sp>
        <p:nvSpPr>
          <p:cNvPr id="24" name="Textplatzhalter 9"/>
          <p:cNvSpPr txBox="1">
            <a:spLocks/>
          </p:cNvSpPr>
          <p:nvPr/>
        </p:nvSpPr>
        <p:spPr bwMode="auto">
          <a:xfrm>
            <a:off x="215900" y="1944688"/>
            <a:ext cx="74136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spcBef>
                <a:spcPts val="1800"/>
              </a:spcBef>
              <a:buClr>
                <a:schemeClr val="accent1"/>
              </a:buClr>
              <a:buSzPct val="95000"/>
              <a:buFont typeface="Wingdings" pitchFamily="2" charset="2"/>
              <a:buNone/>
            </a:pPr>
            <a:r>
              <a:rPr lang="en-US" altLang="en-US" sz="2000" b="1">
                <a:solidFill>
                  <a:schemeClr val="accent1"/>
                </a:solidFill>
                <a:latin typeface="Arial" pitchFamily="34" charset="0"/>
              </a:rPr>
              <a:t>Short </a:t>
            </a:r>
            <a:br>
              <a:rPr lang="en-US" altLang="en-US" sz="2000" b="1">
                <a:solidFill>
                  <a:schemeClr val="accent1"/>
                </a:solidFill>
                <a:latin typeface="Arial" pitchFamily="34" charset="0"/>
              </a:rPr>
            </a:br>
            <a:r>
              <a:rPr lang="en-US" altLang="en-US" sz="2000" b="1">
                <a:solidFill>
                  <a:schemeClr val="accent1"/>
                </a:solidFill>
                <a:latin typeface="Arial" pitchFamily="34" charset="0"/>
              </a:rPr>
              <a:t>term</a:t>
            </a:r>
            <a:endParaRPr lang="en-US" altLang="en-US" sz="1400" b="1">
              <a:solidFill>
                <a:schemeClr val="accent1"/>
              </a:solidFill>
              <a:latin typeface="Arial" pitchFamily="34" charset="0"/>
            </a:endParaRPr>
          </a:p>
        </p:txBody>
      </p:sp>
      <p:sp>
        <p:nvSpPr>
          <p:cNvPr id="25" name="Textplatzhalter 9"/>
          <p:cNvSpPr txBox="1">
            <a:spLocks/>
          </p:cNvSpPr>
          <p:nvPr/>
        </p:nvSpPr>
        <p:spPr bwMode="auto">
          <a:xfrm>
            <a:off x="215900" y="3419475"/>
            <a:ext cx="103822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spcBef>
                <a:spcPts val="1800"/>
              </a:spcBef>
              <a:buClr>
                <a:schemeClr val="accent1"/>
              </a:buClr>
              <a:buSzPct val="95000"/>
              <a:buFont typeface="Wingdings" pitchFamily="2" charset="2"/>
              <a:buNone/>
            </a:pPr>
            <a:r>
              <a:rPr lang="en-US" altLang="en-US" sz="2000" b="1">
                <a:solidFill>
                  <a:schemeClr val="accent1"/>
                </a:solidFill>
                <a:latin typeface="Arial" pitchFamily="34" charset="0"/>
              </a:rPr>
              <a:t>Medium </a:t>
            </a:r>
            <a:br>
              <a:rPr lang="en-US" altLang="en-US" sz="2000" b="1">
                <a:solidFill>
                  <a:schemeClr val="accent1"/>
                </a:solidFill>
                <a:latin typeface="Arial" pitchFamily="34" charset="0"/>
              </a:rPr>
            </a:br>
            <a:r>
              <a:rPr lang="en-US" altLang="en-US" sz="2000" b="1">
                <a:solidFill>
                  <a:schemeClr val="accent1"/>
                </a:solidFill>
                <a:latin typeface="Arial" pitchFamily="34" charset="0"/>
              </a:rPr>
              <a:t>term</a:t>
            </a:r>
            <a:endParaRPr lang="en-US" altLang="en-US" sz="1400" b="1">
              <a:solidFill>
                <a:schemeClr val="accent1"/>
              </a:solidFill>
              <a:latin typeface="Arial" pitchFamily="34" charset="0"/>
            </a:endParaRPr>
          </a:p>
        </p:txBody>
      </p:sp>
      <p:sp>
        <p:nvSpPr>
          <p:cNvPr id="26" name="Textplatzhalter 9"/>
          <p:cNvSpPr txBox="1">
            <a:spLocks/>
          </p:cNvSpPr>
          <p:nvPr/>
        </p:nvSpPr>
        <p:spPr bwMode="auto">
          <a:xfrm>
            <a:off x="215900" y="5027613"/>
            <a:ext cx="6985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spcBef>
                <a:spcPts val="1800"/>
              </a:spcBef>
              <a:buClr>
                <a:schemeClr val="accent1"/>
              </a:buClr>
              <a:buSzPct val="95000"/>
              <a:buFont typeface="Wingdings" pitchFamily="2" charset="2"/>
              <a:buNone/>
            </a:pPr>
            <a:r>
              <a:rPr lang="en-US" altLang="en-US" sz="2000" b="1">
                <a:solidFill>
                  <a:schemeClr val="accent1"/>
                </a:solidFill>
                <a:latin typeface="Arial" pitchFamily="34" charset="0"/>
              </a:rPr>
              <a:t>Long </a:t>
            </a:r>
            <a:br>
              <a:rPr lang="en-US" altLang="en-US" sz="2000" b="1">
                <a:solidFill>
                  <a:schemeClr val="accent1"/>
                </a:solidFill>
                <a:latin typeface="Arial" pitchFamily="34" charset="0"/>
              </a:rPr>
            </a:br>
            <a:r>
              <a:rPr lang="en-US" altLang="en-US" sz="2000" b="1">
                <a:solidFill>
                  <a:schemeClr val="accent1"/>
                </a:solidFill>
                <a:latin typeface="Arial" pitchFamily="34" charset="0"/>
              </a:rPr>
              <a:t>term</a:t>
            </a:r>
            <a:endParaRPr lang="en-US" altLang="en-US" sz="1400" b="1">
              <a:solidFill>
                <a:schemeClr val="accent1"/>
              </a:solidFill>
              <a:latin typeface="Arial" pitchFamily="34" charset="0"/>
            </a:endParaRPr>
          </a:p>
        </p:txBody>
      </p:sp>
      <p:sp>
        <p:nvSpPr>
          <p:cNvPr id="27" name="Textplatzhalter 9"/>
          <p:cNvSpPr txBox="1">
            <a:spLocks/>
          </p:cNvSpPr>
          <p:nvPr/>
        </p:nvSpPr>
        <p:spPr>
          <a:xfrm>
            <a:off x="3024188" y="3419475"/>
            <a:ext cx="3282950" cy="1406026"/>
          </a:xfrm>
          <a:prstGeom prst="rect">
            <a:avLst/>
          </a:prstGeom>
        </p:spPr>
        <p:txBody>
          <a:bodyPr wrap="none" lIns="0" tIns="0" rIns="0" bIns="0">
            <a:spAutoFit/>
          </a:bodyPr>
          <a:lstStyle>
            <a:lvl1pPr indent="0">
              <a:lnSpc>
                <a:spcPct val="110000"/>
              </a:lnSpc>
              <a:spcBef>
                <a:spcPts val="600"/>
              </a:spcBef>
              <a:spcAft>
                <a:spcPts val="0"/>
              </a:spcAft>
              <a:buClr>
                <a:schemeClr val="accent1"/>
              </a:buClr>
              <a:buSzPct val="95000"/>
              <a:buFont typeface="Wingdings"/>
              <a:buNone/>
              <a:defRPr sz="2100" b="1" i="0">
                <a:solidFill>
                  <a:schemeClr val="accent1"/>
                </a:solidFill>
                <a:latin typeface="Arial" pitchFamily="34" charset="0"/>
                <a:cs typeface="Arial" pitchFamily="34" charset="0"/>
              </a:defRPr>
            </a:lvl1pPr>
            <a:lvl2pPr indent="0">
              <a:lnSpc>
                <a:spcPct val="110000"/>
              </a:lnSpc>
              <a:spcBef>
                <a:spcPts val="600"/>
              </a:spcBef>
              <a:spcAft>
                <a:spcPts val="0"/>
              </a:spcAft>
              <a:buClr>
                <a:schemeClr val="accent1"/>
              </a:buClr>
              <a:buSzPct val="90000"/>
              <a:buFont typeface="Wingdings 3" pitchFamily="18" charset="2"/>
              <a:buNone/>
              <a:defRPr sz="1200" b="0" i="0">
                <a:latin typeface="Arial"/>
                <a:cs typeface="Arial"/>
              </a:defRPr>
            </a:lvl2pPr>
            <a:lvl3pPr indent="0">
              <a:lnSpc>
                <a:spcPct val="110000"/>
              </a:lnSpc>
              <a:spcBef>
                <a:spcPts val="200"/>
              </a:spcBef>
              <a:spcAft>
                <a:spcPts val="0"/>
              </a:spcAft>
              <a:buClr>
                <a:schemeClr val="accent1"/>
              </a:buClr>
              <a:buFont typeface="Wingdings" pitchFamily="2" charset="2"/>
              <a:buNone/>
              <a:defRPr sz="1000" b="0" i="0">
                <a:latin typeface="Arial"/>
                <a:cs typeface="Arial"/>
              </a:defRPr>
            </a:lvl3pPr>
            <a:lvl4pPr indent="0">
              <a:lnSpc>
                <a:spcPct val="110000"/>
              </a:lnSpc>
              <a:spcBef>
                <a:spcPts val="0"/>
              </a:spcBef>
              <a:spcAft>
                <a:spcPts val="0"/>
              </a:spcAft>
              <a:buClr>
                <a:schemeClr val="tx1"/>
              </a:buClr>
              <a:buFontTx/>
              <a:buNone/>
              <a:defRPr sz="900" b="0" i="0">
                <a:latin typeface="Arial"/>
                <a:cs typeface="Arial"/>
              </a:defRPr>
            </a:lvl4pPr>
            <a:lvl5pPr indent="0">
              <a:lnSpc>
                <a:spcPct val="110000"/>
              </a:lnSpc>
              <a:spcBef>
                <a:spcPts val="0"/>
              </a:spcBef>
              <a:spcAft>
                <a:spcPct val="50000"/>
              </a:spcAft>
              <a:buClr>
                <a:schemeClr val="tx1"/>
              </a:buClr>
              <a:buFontTx/>
              <a:buNone/>
              <a:defRPr sz="900" b="0" i="0">
                <a:latin typeface="Arial"/>
              </a:defRPr>
            </a:lvl5pPr>
            <a:lvl6pPr indent="0">
              <a:spcBef>
                <a:spcPct val="20000"/>
              </a:spcBef>
              <a:buFont typeface="Arial" pitchFamily="34" charset="0"/>
              <a:buNone/>
              <a:defRPr sz="900"/>
            </a:lvl6pPr>
            <a:lvl7pPr indent="0">
              <a:spcBef>
                <a:spcPct val="20000"/>
              </a:spcBef>
              <a:buFont typeface="Arial" pitchFamily="34" charset="0"/>
              <a:buNone/>
              <a:defRPr sz="900"/>
            </a:lvl7pPr>
            <a:lvl8pPr indent="0">
              <a:spcBef>
                <a:spcPct val="20000"/>
              </a:spcBef>
              <a:buFont typeface="Arial" pitchFamily="34" charset="0"/>
              <a:buNone/>
              <a:defRPr sz="900"/>
            </a:lvl8pPr>
            <a:lvl9pPr indent="0">
              <a:spcBef>
                <a:spcPct val="20000"/>
              </a:spcBef>
              <a:buFont typeface="Arial" pitchFamily="34" charset="0"/>
              <a:buNone/>
              <a:defRPr sz="900"/>
            </a:lvl9pPr>
          </a:lstStyle>
          <a:p>
            <a:pPr>
              <a:spcBef>
                <a:spcPts val="300"/>
              </a:spcBef>
              <a:defRPr/>
            </a:pPr>
            <a:r>
              <a:rPr lang="en-US" dirty="0"/>
              <a:t>Food Fortification</a:t>
            </a:r>
          </a:p>
          <a:p>
            <a:pPr marL="266700" indent="-266700">
              <a:spcBef>
                <a:spcPts val="200"/>
              </a:spcBef>
              <a:buSzPct val="100000"/>
              <a:buFont typeface="Wingdings" pitchFamily="2" charset="2"/>
              <a:buChar char="n"/>
              <a:defRPr/>
            </a:pPr>
            <a:r>
              <a:rPr lang="en-US" sz="1400" b="0" dirty="0">
                <a:solidFill>
                  <a:schemeClr val="tx1"/>
                </a:solidFill>
              </a:rPr>
              <a:t>Reaches large numbers of consumer</a:t>
            </a:r>
          </a:p>
          <a:p>
            <a:pPr marL="266700" indent="-266700">
              <a:spcBef>
                <a:spcPts val="200"/>
              </a:spcBef>
              <a:buSzPct val="100000"/>
              <a:buFont typeface="Wingdings" pitchFamily="2" charset="2"/>
              <a:buChar char="n"/>
              <a:defRPr/>
            </a:pPr>
            <a:r>
              <a:rPr lang="en-US" sz="1400" b="0" dirty="0">
                <a:solidFill>
                  <a:schemeClr val="tx1"/>
                </a:solidFill>
              </a:rPr>
              <a:t>Eating habits can be maintained</a:t>
            </a:r>
          </a:p>
          <a:p>
            <a:pPr marL="266700" indent="-266700">
              <a:spcBef>
                <a:spcPts val="200"/>
              </a:spcBef>
              <a:buSzPct val="100000"/>
              <a:buFont typeface="Wingdings" pitchFamily="2" charset="2"/>
              <a:buChar char="n"/>
              <a:defRPr/>
            </a:pPr>
            <a:r>
              <a:rPr lang="en-US" sz="1400" b="0" dirty="0">
                <a:solidFill>
                  <a:schemeClr val="tx1"/>
                </a:solidFill>
              </a:rPr>
              <a:t>Market-based application</a:t>
            </a:r>
          </a:p>
          <a:p>
            <a:pPr marL="266700" indent="-266700">
              <a:spcBef>
                <a:spcPts val="200"/>
              </a:spcBef>
              <a:buSzPct val="100000"/>
              <a:buFont typeface="Wingdings" pitchFamily="2" charset="2"/>
              <a:buChar char="n"/>
              <a:defRPr/>
            </a:pPr>
            <a:r>
              <a:rPr lang="en-US" sz="1400" b="0" dirty="0" smtClean="0">
                <a:solidFill>
                  <a:schemeClr val="tx1"/>
                </a:solidFill>
              </a:rPr>
              <a:t>Independent of public </a:t>
            </a:r>
            <a:r>
              <a:rPr lang="en-US" sz="1400" b="0" dirty="0">
                <a:solidFill>
                  <a:schemeClr val="tx1"/>
                </a:solidFill>
              </a:rPr>
              <a:t>health </a:t>
            </a:r>
            <a:r>
              <a:rPr lang="en-US" sz="1400" b="0" dirty="0" smtClean="0">
                <a:solidFill>
                  <a:schemeClr val="tx1"/>
                </a:solidFill>
              </a:rPr>
              <a:t>financing</a:t>
            </a:r>
            <a:endParaRPr lang="en-US" dirty="0"/>
          </a:p>
        </p:txBody>
      </p:sp>
      <p:cxnSp>
        <p:nvCxnSpPr>
          <p:cNvPr id="28" name="Gerade Verbindung 27"/>
          <p:cNvCxnSpPr/>
          <p:nvPr/>
        </p:nvCxnSpPr>
        <p:spPr>
          <a:xfrm>
            <a:off x="1254125" y="2024063"/>
            <a:ext cx="0" cy="108743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254125" y="3487738"/>
            <a:ext cx="0" cy="12366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1254125" y="5078413"/>
            <a:ext cx="0" cy="133826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platzhalter 9"/>
          <p:cNvSpPr txBox="1">
            <a:spLocks/>
          </p:cNvSpPr>
          <p:nvPr/>
        </p:nvSpPr>
        <p:spPr>
          <a:xfrm>
            <a:off x="3024188" y="5027613"/>
            <a:ext cx="5094287" cy="1457325"/>
          </a:xfrm>
          <a:prstGeom prst="rect">
            <a:avLst/>
          </a:prstGeom>
        </p:spPr>
        <p:txBody>
          <a:bodyPr wrap="none" lIns="0" tIns="0" rIns="0" bIns="0">
            <a:spAutoFit/>
          </a:bodyPr>
          <a:lstStyle>
            <a:defPPr>
              <a:defRPr lang="de-DE"/>
            </a:defPPr>
            <a:lvl1pPr indent="0">
              <a:lnSpc>
                <a:spcPct val="110000"/>
              </a:lnSpc>
              <a:spcBef>
                <a:spcPts val="600"/>
              </a:spcBef>
              <a:spcAft>
                <a:spcPts val="0"/>
              </a:spcAft>
              <a:buClr>
                <a:schemeClr val="accent1"/>
              </a:buClr>
              <a:buSzPct val="95000"/>
              <a:buFont typeface="Wingdings"/>
              <a:buNone/>
              <a:defRPr sz="2100" b="1" i="0">
                <a:solidFill>
                  <a:schemeClr val="accent1"/>
                </a:solidFill>
                <a:latin typeface="Arial" pitchFamily="34" charset="0"/>
                <a:cs typeface="Arial" pitchFamily="34" charset="0"/>
              </a:defRPr>
            </a:lvl1pPr>
            <a:lvl2pPr indent="0">
              <a:lnSpc>
                <a:spcPct val="110000"/>
              </a:lnSpc>
              <a:spcBef>
                <a:spcPts val="600"/>
              </a:spcBef>
              <a:spcAft>
                <a:spcPts val="0"/>
              </a:spcAft>
              <a:buClr>
                <a:schemeClr val="accent1"/>
              </a:buClr>
              <a:buSzPct val="90000"/>
              <a:buFont typeface="Wingdings 3" pitchFamily="18" charset="2"/>
              <a:buNone/>
              <a:defRPr sz="1200" b="0" i="0">
                <a:latin typeface="Arial"/>
                <a:cs typeface="Arial"/>
              </a:defRPr>
            </a:lvl2pPr>
            <a:lvl3pPr indent="0">
              <a:lnSpc>
                <a:spcPct val="110000"/>
              </a:lnSpc>
              <a:spcBef>
                <a:spcPts val="200"/>
              </a:spcBef>
              <a:spcAft>
                <a:spcPts val="0"/>
              </a:spcAft>
              <a:buClr>
                <a:schemeClr val="accent1"/>
              </a:buClr>
              <a:buFont typeface="Wingdings" pitchFamily="2" charset="2"/>
              <a:buNone/>
              <a:defRPr sz="1000" b="0" i="0">
                <a:latin typeface="Arial"/>
                <a:cs typeface="Arial"/>
              </a:defRPr>
            </a:lvl3pPr>
            <a:lvl4pPr indent="0">
              <a:lnSpc>
                <a:spcPct val="110000"/>
              </a:lnSpc>
              <a:spcBef>
                <a:spcPts val="0"/>
              </a:spcBef>
              <a:spcAft>
                <a:spcPts val="0"/>
              </a:spcAft>
              <a:buClr>
                <a:schemeClr val="tx1"/>
              </a:buClr>
              <a:buFontTx/>
              <a:buNone/>
              <a:defRPr sz="900" b="0" i="0">
                <a:latin typeface="Arial"/>
                <a:cs typeface="Arial"/>
              </a:defRPr>
            </a:lvl4pPr>
            <a:lvl5pPr indent="0">
              <a:lnSpc>
                <a:spcPct val="110000"/>
              </a:lnSpc>
              <a:spcBef>
                <a:spcPts val="0"/>
              </a:spcBef>
              <a:spcAft>
                <a:spcPct val="50000"/>
              </a:spcAft>
              <a:buClr>
                <a:schemeClr val="tx1"/>
              </a:buClr>
              <a:buFontTx/>
              <a:buNone/>
              <a:defRPr sz="900" b="0" i="0">
                <a:latin typeface="Arial"/>
              </a:defRPr>
            </a:lvl5pPr>
            <a:lvl6pPr indent="0">
              <a:spcBef>
                <a:spcPct val="20000"/>
              </a:spcBef>
              <a:buFont typeface="Arial" pitchFamily="34" charset="0"/>
              <a:buNone/>
              <a:defRPr sz="900"/>
            </a:lvl6pPr>
            <a:lvl7pPr indent="0">
              <a:spcBef>
                <a:spcPct val="20000"/>
              </a:spcBef>
              <a:buFont typeface="Arial" pitchFamily="34" charset="0"/>
              <a:buNone/>
              <a:defRPr sz="900"/>
            </a:lvl7pPr>
            <a:lvl8pPr indent="0">
              <a:spcBef>
                <a:spcPct val="20000"/>
              </a:spcBef>
              <a:buFont typeface="Arial" pitchFamily="34" charset="0"/>
              <a:buNone/>
              <a:defRPr sz="900"/>
            </a:lvl8pPr>
            <a:lvl9pPr indent="0">
              <a:spcBef>
                <a:spcPct val="20000"/>
              </a:spcBef>
              <a:buFont typeface="Arial" pitchFamily="34" charset="0"/>
              <a:buNone/>
              <a:defRPr sz="900"/>
            </a:lvl9pPr>
          </a:lstStyle>
          <a:p>
            <a:pPr>
              <a:spcBef>
                <a:spcPts val="300"/>
              </a:spcBef>
              <a:defRPr/>
            </a:pPr>
            <a:r>
              <a:rPr lang="en-US" dirty="0"/>
              <a:t>Dietary diversification</a:t>
            </a:r>
          </a:p>
          <a:p>
            <a:pPr marL="266700" indent="-266700">
              <a:spcBef>
                <a:spcPts val="200"/>
              </a:spcBef>
              <a:buSzPct val="100000"/>
              <a:buFont typeface="Wingdings" pitchFamily="2" charset="2"/>
              <a:buChar char="n"/>
              <a:defRPr/>
            </a:pPr>
            <a:r>
              <a:rPr lang="en-US" sz="1400" b="0" dirty="0">
                <a:solidFill>
                  <a:schemeClr val="tx1"/>
                </a:solidFill>
              </a:rPr>
              <a:t>Implemented through behavioral change</a:t>
            </a:r>
          </a:p>
          <a:p>
            <a:pPr marL="266700" indent="-266700">
              <a:spcBef>
                <a:spcPts val="200"/>
              </a:spcBef>
              <a:buSzPct val="100000"/>
              <a:buFont typeface="Wingdings" pitchFamily="2" charset="2"/>
              <a:buChar char="n"/>
              <a:defRPr/>
            </a:pPr>
            <a:r>
              <a:rPr lang="en-US" sz="1400" b="0" dirty="0">
                <a:solidFill>
                  <a:schemeClr val="tx1"/>
                </a:solidFill>
              </a:rPr>
              <a:t>Diversification in agricultural food production often necessary</a:t>
            </a:r>
          </a:p>
          <a:p>
            <a:pPr marL="266700" indent="-266700">
              <a:spcBef>
                <a:spcPts val="200"/>
              </a:spcBef>
              <a:buSzPct val="100000"/>
              <a:buFont typeface="Wingdings" pitchFamily="2" charset="2"/>
              <a:buChar char="n"/>
              <a:defRPr/>
            </a:pPr>
            <a:r>
              <a:rPr lang="en-US" sz="1400" b="0" dirty="0">
                <a:solidFill>
                  <a:schemeClr val="tx1"/>
                </a:solidFill>
              </a:rPr>
              <a:t>Depends on purchasing power and knowledge/education</a:t>
            </a:r>
          </a:p>
          <a:p>
            <a:pPr marL="266700" indent="-266700">
              <a:spcBef>
                <a:spcPts val="200"/>
              </a:spcBef>
              <a:buSzPct val="100000"/>
              <a:buFont typeface="Wingdings" pitchFamily="2" charset="2"/>
              <a:buChar char="n"/>
              <a:defRPr/>
            </a:pPr>
            <a:r>
              <a:rPr lang="en-US" sz="1400" b="0" dirty="0">
                <a:solidFill>
                  <a:schemeClr val="tx1"/>
                </a:solidFill>
              </a:rPr>
              <a:t>Time and cost </a:t>
            </a:r>
            <a:r>
              <a:rPr lang="en-US" sz="1400" b="0" dirty="0" smtClean="0">
                <a:solidFill>
                  <a:schemeClr val="tx1"/>
                </a:solidFill>
              </a:rPr>
              <a:t>intense</a:t>
            </a:r>
            <a:r>
              <a:rPr lang="en-US" sz="1400" b="0" dirty="0">
                <a:solidFill>
                  <a:schemeClr val="tx1"/>
                </a:solidFill>
              </a:rPr>
              <a:t> </a:t>
            </a:r>
          </a:p>
        </p:txBody>
      </p:sp>
      <p:sp>
        <p:nvSpPr>
          <p:cNvPr id="32" name="Textplatzhalter 9"/>
          <p:cNvSpPr txBox="1">
            <a:spLocks/>
          </p:cNvSpPr>
          <p:nvPr/>
        </p:nvSpPr>
        <p:spPr>
          <a:xfrm>
            <a:off x="3025489" y="2206178"/>
            <a:ext cx="5414944" cy="1117742"/>
          </a:xfrm>
          <a:prstGeom prst="rect">
            <a:avLst/>
          </a:prstGeom>
        </p:spPr>
        <p:txBody>
          <a:bodyPr wrap="none" lIns="0" tIns="0" rIns="0" bIns="0">
            <a:spAutoFit/>
          </a:bodyPr>
          <a:lstStyle>
            <a:lvl1pPr indent="0">
              <a:lnSpc>
                <a:spcPct val="110000"/>
              </a:lnSpc>
              <a:spcBef>
                <a:spcPts val="600"/>
              </a:spcBef>
              <a:spcAft>
                <a:spcPts val="0"/>
              </a:spcAft>
              <a:buClr>
                <a:schemeClr val="accent1"/>
              </a:buClr>
              <a:buSzPct val="95000"/>
              <a:buFont typeface="Wingdings"/>
              <a:buNone/>
              <a:defRPr sz="2100" b="1" i="0">
                <a:solidFill>
                  <a:schemeClr val="accent1"/>
                </a:solidFill>
                <a:latin typeface="Arial" pitchFamily="34" charset="0"/>
                <a:cs typeface="Arial" pitchFamily="34" charset="0"/>
              </a:defRPr>
            </a:lvl1pPr>
            <a:lvl2pPr indent="0">
              <a:lnSpc>
                <a:spcPct val="110000"/>
              </a:lnSpc>
              <a:spcBef>
                <a:spcPts val="600"/>
              </a:spcBef>
              <a:spcAft>
                <a:spcPts val="0"/>
              </a:spcAft>
              <a:buClr>
                <a:schemeClr val="accent1"/>
              </a:buClr>
              <a:buSzPct val="90000"/>
              <a:buFont typeface="Wingdings 3" pitchFamily="18" charset="2"/>
              <a:buNone/>
              <a:defRPr sz="1200" b="0" i="0">
                <a:latin typeface="Arial"/>
                <a:cs typeface="Arial"/>
              </a:defRPr>
            </a:lvl2pPr>
            <a:lvl3pPr indent="0">
              <a:lnSpc>
                <a:spcPct val="110000"/>
              </a:lnSpc>
              <a:spcBef>
                <a:spcPts val="200"/>
              </a:spcBef>
              <a:spcAft>
                <a:spcPts val="0"/>
              </a:spcAft>
              <a:buClr>
                <a:schemeClr val="accent1"/>
              </a:buClr>
              <a:buFont typeface="Wingdings" pitchFamily="2" charset="2"/>
              <a:buNone/>
              <a:defRPr sz="1000" b="0" i="0">
                <a:latin typeface="Arial"/>
                <a:cs typeface="Arial"/>
              </a:defRPr>
            </a:lvl3pPr>
            <a:lvl4pPr indent="0">
              <a:lnSpc>
                <a:spcPct val="110000"/>
              </a:lnSpc>
              <a:spcBef>
                <a:spcPts val="0"/>
              </a:spcBef>
              <a:spcAft>
                <a:spcPts val="0"/>
              </a:spcAft>
              <a:buClr>
                <a:schemeClr val="tx1"/>
              </a:buClr>
              <a:buFontTx/>
              <a:buNone/>
              <a:defRPr sz="900" b="0" i="0">
                <a:latin typeface="Arial"/>
                <a:cs typeface="Arial"/>
              </a:defRPr>
            </a:lvl4pPr>
            <a:lvl5pPr indent="0">
              <a:lnSpc>
                <a:spcPct val="110000"/>
              </a:lnSpc>
              <a:spcBef>
                <a:spcPts val="0"/>
              </a:spcBef>
              <a:spcAft>
                <a:spcPct val="50000"/>
              </a:spcAft>
              <a:buClr>
                <a:schemeClr val="tx1"/>
              </a:buClr>
              <a:buFontTx/>
              <a:buNone/>
              <a:defRPr sz="900" b="0" i="0">
                <a:latin typeface="Arial"/>
              </a:defRPr>
            </a:lvl5pPr>
            <a:lvl6pPr indent="0">
              <a:spcBef>
                <a:spcPct val="20000"/>
              </a:spcBef>
              <a:buFont typeface="Arial" pitchFamily="34" charset="0"/>
              <a:buNone/>
              <a:defRPr sz="900"/>
            </a:lvl6pPr>
            <a:lvl7pPr indent="0">
              <a:spcBef>
                <a:spcPct val="20000"/>
              </a:spcBef>
              <a:buFont typeface="Arial" pitchFamily="34" charset="0"/>
              <a:buNone/>
              <a:defRPr sz="900"/>
            </a:lvl7pPr>
            <a:lvl8pPr indent="0">
              <a:spcBef>
                <a:spcPct val="20000"/>
              </a:spcBef>
              <a:buFont typeface="Arial" pitchFamily="34" charset="0"/>
              <a:buNone/>
              <a:defRPr sz="900"/>
            </a:lvl8pPr>
            <a:lvl9pPr indent="0">
              <a:spcBef>
                <a:spcPct val="20000"/>
              </a:spcBef>
              <a:buFont typeface="Arial" pitchFamily="34" charset="0"/>
              <a:buNone/>
              <a:defRPr sz="900"/>
            </a:lvl9pPr>
          </a:lstStyle>
          <a:p>
            <a:pPr>
              <a:spcBef>
                <a:spcPts val="300"/>
              </a:spcBef>
              <a:defRPr/>
            </a:pPr>
            <a:r>
              <a:rPr lang="en-US" dirty="0" smtClean="0"/>
              <a:t>Supplementation</a:t>
            </a:r>
            <a:endParaRPr lang="en-US" dirty="0"/>
          </a:p>
          <a:p>
            <a:pPr marL="266700" indent="-266700">
              <a:spcBef>
                <a:spcPts val="200"/>
              </a:spcBef>
              <a:buSzPct val="100000"/>
              <a:buFont typeface="Wingdings" pitchFamily="2" charset="2"/>
              <a:buChar char="n"/>
              <a:defRPr/>
            </a:pPr>
            <a:r>
              <a:rPr lang="en-US" sz="1400" b="0" dirty="0">
                <a:solidFill>
                  <a:schemeClr val="tx1"/>
                </a:solidFill>
              </a:rPr>
              <a:t>Supplements with highly concentrated vitamins and minerals </a:t>
            </a:r>
            <a:br>
              <a:rPr lang="en-US" sz="1400" b="0" dirty="0">
                <a:solidFill>
                  <a:schemeClr val="tx1"/>
                </a:solidFill>
              </a:rPr>
            </a:br>
            <a:r>
              <a:rPr lang="en-US" sz="1400" b="0" dirty="0">
                <a:solidFill>
                  <a:schemeClr val="tx1"/>
                </a:solidFill>
              </a:rPr>
              <a:t>in form of capsules, tablets or food-based sachets (“</a:t>
            </a:r>
            <a:r>
              <a:rPr lang="en-US" sz="1400" b="0" dirty="0" err="1">
                <a:solidFill>
                  <a:schemeClr val="tx1"/>
                </a:solidFill>
              </a:rPr>
              <a:t>Sprinkles</a:t>
            </a:r>
            <a:r>
              <a:rPr lang="en-US" sz="1400" b="0" baseline="30000" dirty="0" err="1">
                <a:solidFill>
                  <a:schemeClr val="tx1"/>
                </a:solidFill>
              </a:rPr>
              <a:t>TM</a:t>
            </a:r>
            <a:r>
              <a:rPr lang="en-US" sz="1400" b="0" dirty="0">
                <a:solidFill>
                  <a:schemeClr val="tx1"/>
                </a:solidFill>
              </a:rPr>
              <a:t>”)</a:t>
            </a:r>
          </a:p>
          <a:p>
            <a:pPr marL="266700" indent="-266700">
              <a:spcBef>
                <a:spcPts val="200"/>
              </a:spcBef>
              <a:buSzPct val="100000"/>
              <a:buFont typeface="Wingdings" pitchFamily="2" charset="2"/>
              <a:buChar char="n"/>
              <a:defRPr/>
            </a:pPr>
            <a:r>
              <a:rPr lang="en-US" sz="1400" b="0" dirty="0" smtClean="0">
                <a:solidFill>
                  <a:schemeClr val="tx1"/>
                </a:solidFill>
              </a:rPr>
              <a:t>Implemented </a:t>
            </a:r>
            <a:r>
              <a:rPr lang="en-US" sz="1400" b="0" dirty="0">
                <a:solidFill>
                  <a:schemeClr val="tx1"/>
                </a:solidFill>
              </a:rPr>
              <a:t>as part of health care or targeted </a:t>
            </a:r>
            <a:r>
              <a:rPr lang="en-US" sz="1400" b="0" dirty="0" smtClean="0">
                <a:solidFill>
                  <a:schemeClr val="tx1"/>
                </a:solidFill>
              </a:rPr>
              <a:t>campaigns</a:t>
            </a:r>
            <a:endParaRPr lang="en-US" sz="1400" b="0" dirty="0">
              <a:solidFill>
                <a:schemeClr val="tx1"/>
              </a:solidFill>
            </a:endParaRPr>
          </a:p>
        </p:txBody>
      </p:sp>
      <p:pic>
        <p:nvPicPr>
          <p:cNvPr id="4506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44052" y="3712459"/>
            <a:ext cx="855368"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hteck 20"/>
          <p:cNvSpPr/>
          <p:nvPr/>
        </p:nvSpPr>
        <p:spPr>
          <a:xfrm>
            <a:off x="1734849" y="3515162"/>
            <a:ext cx="548547" cy="3413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600" b="1" dirty="0" smtClean="0">
                <a:solidFill>
                  <a:schemeClr val="tx1"/>
                </a:solidFill>
                <a:latin typeface="Arial" pitchFamily="34" charset="0"/>
                <a:cs typeface="Arial" pitchFamily="34" charset="0"/>
              </a:rPr>
              <a:t>Vitamins</a:t>
            </a:r>
            <a:r>
              <a:rPr lang="de-DE" sz="600" b="1" dirty="0">
                <a:solidFill>
                  <a:schemeClr val="tx1"/>
                </a:solidFill>
                <a:latin typeface="Arial" pitchFamily="34" charset="0"/>
                <a:cs typeface="Arial" pitchFamily="34" charset="0"/>
              </a:rPr>
              <a:t/>
            </a:r>
            <a:br>
              <a:rPr lang="de-DE" sz="600" b="1" dirty="0">
                <a:solidFill>
                  <a:schemeClr val="tx1"/>
                </a:solidFill>
                <a:latin typeface="Arial" pitchFamily="34" charset="0"/>
                <a:cs typeface="Arial" pitchFamily="34" charset="0"/>
              </a:rPr>
            </a:br>
            <a:r>
              <a:rPr lang="de-DE" sz="600" b="1" dirty="0">
                <a:solidFill>
                  <a:schemeClr val="tx1"/>
                </a:solidFill>
                <a:latin typeface="Arial" pitchFamily="34" charset="0"/>
                <a:cs typeface="Arial" pitchFamily="34" charset="0"/>
              </a:rPr>
              <a:t>&amp;</a:t>
            </a:r>
            <a:br>
              <a:rPr lang="de-DE" sz="600" b="1" dirty="0">
                <a:solidFill>
                  <a:schemeClr val="tx1"/>
                </a:solidFill>
                <a:latin typeface="Arial" pitchFamily="34" charset="0"/>
                <a:cs typeface="Arial" pitchFamily="34" charset="0"/>
              </a:rPr>
            </a:br>
            <a:r>
              <a:rPr lang="de-DE" sz="600" b="1" dirty="0">
                <a:solidFill>
                  <a:schemeClr val="tx1"/>
                </a:solidFill>
                <a:latin typeface="Arial" pitchFamily="34" charset="0"/>
                <a:cs typeface="Arial" pitchFamily="34" charset="0"/>
              </a:rPr>
              <a:t>Minerals</a:t>
            </a:r>
          </a:p>
        </p:txBody>
      </p:sp>
      <p:sp>
        <p:nvSpPr>
          <p:cNvPr id="34"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a:t>Complementing Interventions</a:t>
            </a:r>
            <a:endParaRPr lang="de-DE" b="0" kern="0" dirty="0"/>
          </a:p>
        </p:txBody>
      </p:sp>
    </p:spTree>
    <p:extLst>
      <p:ext uri="{BB962C8B-B14F-4D97-AF65-F5344CB8AC3E}">
        <p14:creationId xmlns:p14="http://schemas.microsoft.com/office/powerpoint/2010/main" val="1523717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202" name="Objekt 5" hidden="1"/>
          <p:cNvGraphicFramePr>
            <a:graphicFrameLocks noChangeAspect="1"/>
          </p:cNvGraphicFramePr>
          <p:nvPr>
            <p:custDataLst>
              <p:tags r:id="rId2"/>
            </p:custDataLst>
            <p:extLst>
              <p:ext uri="{D42A27DB-BD31-4B8C-83A1-F6EECF244321}">
                <p14:modId xmlns:p14="http://schemas.microsoft.com/office/powerpoint/2010/main" val="6234960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397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9203" name="Picture 2"/>
          <p:cNvPicPr>
            <a:picLocks noChangeAspect="1" noChangeArrowheads="1"/>
          </p:cNvPicPr>
          <p:nvPr/>
        </p:nvPicPr>
        <p:blipFill>
          <a:blip r:embed="rId7">
            <a:extLst>
              <a:ext uri="{28A0092B-C50C-407E-A947-70E740481C1C}">
                <a14:useLocalDpi xmlns:a14="http://schemas.microsoft.com/office/drawing/2010/main" val="0"/>
              </a:ext>
            </a:extLst>
          </a:blip>
          <a:srcRect l="-3014"/>
          <a:stretch>
            <a:fillRect/>
          </a:stretch>
        </p:blipFill>
        <p:spPr bwMode="auto">
          <a:xfrm>
            <a:off x="2920851" y="2325786"/>
            <a:ext cx="2593975" cy="2595563"/>
          </a:xfrm>
          <a:prstGeom prst="rect">
            <a:avLst/>
          </a:prstGeom>
          <a:noFill/>
          <a:ln>
            <a:noFill/>
          </a:ln>
          <a:extLst>
            <a:ext uri="{909E8E84-426E-40DD-AFC4-6F175D3DCCD1}">
              <a14:hiddenFill xmlns:a14="http://schemas.microsoft.com/office/drawing/2010/main">
                <a:solidFill>
                  <a:srgbClr val="F39500"/>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5" name="Rectangle 3"/>
          <p:cNvSpPr>
            <a:spLocks noChangeArrowheads="1"/>
          </p:cNvSpPr>
          <p:nvPr/>
        </p:nvSpPr>
        <p:spPr bwMode="auto">
          <a:xfrm>
            <a:off x="3103488" y="5175919"/>
            <a:ext cx="2260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r>
              <a:rPr lang="en-US" sz="2000" dirty="0">
                <a:latin typeface="Arial" pitchFamily="34" charset="0"/>
              </a:rPr>
              <a:t>Business success</a:t>
            </a:r>
          </a:p>
        </p:txBody>
      </p:sp>
      <p:sp>
        <p:nvSpPr>
          <p:cNvPr id="179206" name="Rectangle 4"/>
          <p:cNvSpPr>
            <a:spLocks noChangeArrowheads="1"/>
          </p:cNvSpPr>
          <p:nvPr/>
        </p:nvSpPr>
        <p:spPr bwMode="auto">
          <a:xfrm>
            <a:off x="5583089" y="2009874"/>
            <a:ext cx="15954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000" dirty="0">
                <a:latin typeface="Arial" pitchFamily="34" charset="0"/>
              </a:rPr>
              <a:t>Partnerships</a:t>
            </a:r>
          </a:p>
        </p:txBody>
      </p:sp>
      <p:sp>
        <p:nvSpPr>
          <p:cNvPr id="179207" name="Rectangle 5"/>
          <p:cNvSpPr>
            <a:spLocks noChangeArrowheads="1"/>
          </p:cNvSpPr>
          <p:nvPr/>
        </p:nvSpPr>
        <p:spPr bwMode="auto">
          <a:xfrm>
            <a:off x="1475656" y="4394299"/>
            <a:ext cx="13112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r>
              <a:rPr lang="en-US" sz="2000" dirty="0">
                <a:latin typeface="Arial" pitchFamily="34" charset="0"/>
              </a:rPr>
              <a:t>Innovation</a:t>
            </a:r>
          </a:p>
        </p:txBody>
      </p:sp>
      <p:sp>
        <p:nvSpPr>
          <p:cNvPr id="179208" name="Rectangle 6"/>
          <p:cNvSpPr>
            <a:spLocks noChangeArrowheads="1"/>
          </p:cNvSpPr>
          <p:nvPr/>
        </p:nvSpPr>
        <p:spPr bwMode="auto">
          <a:xfrm>
            <a:off x="5580112" y="4394299"/>
            <a:ext cx="19764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000" dirty="0">
                <a:latin typeface="Arial" pitchFamily="34" charset="0"/>
              </a:rPr>
              <a:t>Communication</a:t>
            </a:r>
          </a:p>
        </p:txBody>
      </p:sp>
      <p:sp>
        <p:nvSpPr>
          <p:cNvPr id="179209" name="Rectangle 7"/>
          <p:cNvSpPr>
            <a:spLocks noChangeArrowheads="1"/>
          </p:cNvSpPr>
          <p:nvPr/>
        </p:nvSpPr>
        <p:spPr bwMode="auto">
          <a:xfrm>
            <a:off x="1691680" y="2026641"/>
            <a:ext cx="5434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algn="ctr"/>
            <a:r>
              <a:rPr lang="en-US" sz="2000" dirty="0" smtClean="0">
                <a:latin typeface="Arial" pitchFamily="34" charset="0"/>
              </a:rPr>
              <a:t>CSR</a:t>
            </a:r>
            <a:endParaRPr lang="en-US" sz="2000" baseline="30000" dirty="0">
              <a:latin typeface="Arial" pitchFamily="34" charset="0"/>
            </a:endParaRPr>
          </a:p>
        </p:txBody>
      </p:sp>
      <p:sp>
        <p:nvSpPr>
          <p:cNvPr id="179210" name="Rectangle 8"/>
          <p:cNvSpPr>
            <a:spLocks noChangeArrowheads="1"/>
          </p:cNvSpPr>
          <p:nvPr/>
        </p:nvSpPr>
        <p:spPr bwMode="auto">
          <a:xfrm>
            <a:off x="6756226" y="3079253"/>
            <a:ext cx="120015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r>
              <a:rPr lang="en-US" sz="2000" dirty="0">
                <a:latin typeface="Arial" pitchFamily="34" charset="0"/>
              </a:rPr>
              <a:t>Employer</a:t>
            </a:r>
            <a:br>
              <a:rPr lang="en-US" sz="2000" dirty="0">
                <a:latin typeface="Arial" pitchFamily="34" charset="0"/>
              </a:rPr>
            </a:br>
            <a:r>
              <a:rPr lang="en-US" sz="2000" dirty="0">
                <a:latin typeface="Arial" pitchFamily="34" charset="0"/>
              </a:rPr>
              <a:t>Branding</a:t>
            </a:r>
          </a:p>
        </p:txBody>
      </p:sp>
      <p:sp>
        <p:nvSpPr>
          <p:cNvPr id="179211" name="Rectangle 9"/>
          <p:cNvSpPr>
            <a:spLocks noChangeArrowheads="1"/>
          </p:cNvSpPr>
          <p:nvPr/>
        </p:nvSpPr>
        <p:spPr bwMode="auto">
          <a:xfrm>
            <a:off x="755576" y="3079253"/>
            <a:ext cx="100091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sz="2000" dirty="0">
                <a:latin typeface="Arial" pitchFamily="34" charset="0"/>
              </a:rPr>
              <a:t>Market</a:t>
            </a:r>
            <a:br>
              <a:rPr lang="en-US" sz="2000" dirty="0">
                <a:latin typeface="Arial" pitchFamily="34" charset="0"/>
              </a:rPr>
            </a:br>
            <a:r>
              <a:rPr lang="en-US" sz="2000" dirty="0">
                <a:latin typeface="Arial" pitchFamily="34" charset="0"/>
              </a:rPr>
              <a:t>access</a:t>
            </a:r>
          </a:p>
        </p:txBody>
      </p:sp>
      <p:sp>
        <p:nvSpPr>
          <p:cNvPr id="179212" name="Text Box 825"/>
          <p:cNvSpPr txBox="1">
            <a:spLocks noChangeArrowheads="1"/>
          </p:cNvSpPr>
          <p:nvPr/>
        </p:nvSpPr>
        <p:spPr bwMode="auto">
          <a:xfrm>
            <a:off x="179512" y="5733256"/>
            <a:ext cx="967088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342900" indent="-342900" eaLnBrk="1" hangingPunct="1">
              <a:spcBef>
                <a:spcPts val="1200"/>
              </a:spcBef>
              <a:buFont typeface="Arial" panose="020B0604020202020204" pitchFamily="34" charset="0"/>
              <a:buChar char="•"/>
            </a:pPr>
            <a:r>
              <a:rPr lang="en-US" sz="2000" dirty="0">
                <a:solidFill>
                  <a:schemeClr val="accent1"/>
                </a:solidFill>
                <a:latin typeface="Arial" pitchFamily="34" charset="0"/>
              </a:rPr>
              <a:t>Dual Bottom </a:t>
            </a:r>
            <a:r>
              <a:rPr lang="en-US" sz="2000" dirty="0" smtClean="0">
                <a:solidFill>
                  <a:schemeClr val="accent1"/>
                </a:solidFill>
                <a:latin typeface="Arial" pitchFamily="34" charset="0"/>
              </a:rPr>
              <a:t>Line </a:t>
            </a:r>
            <a:r>
              <a:rPr lang="en-US" sz="2000" dirty="0">
                <a:solidFill>
                  <a:schemeClr val="accent1"/>
                </a:solidFill>
                <a:latin typeface="Arial" pitchFamily="34" charset="0"/>
              </a:rPr>
              <a:t>benefits estimated 1.5 times of sales </a:t>
            </a:r>
            <a:r>
              <a:rPr lang="en-US" sz="2000" dirty="0" smtClean="0">
                <a:solidFill>
                  <a:schemeClr val="accent1"/>
                </a:solidFill>
                <a:latin typeface="Arial" pitchFamily="34" charset="0"/>
              </a:rPr>
              <a:t>value</a:t>
            </a:r>
          </a:p>
          <a:p>
            <a:pPr marL="342900" indent="-342900" eaLnBrk="1" hangingPunct="1">
              <a:spcBef>
                <a:spcPts val="1200"/>
              </a:spcBef>
              <a:buFont typeface="Arial" panose="020B0604020202020204" pitchFamily="34" charset="0"/>
              <a:buChar char="•"/>
            </a:pPr>
            <a:r>
              <a:rPr lang="en-US" sz="2000" dirty="0">
                <a:solidFill>
                  <a:schemeClr val="accent1"/>
                </a:solidFill>
                <a:latin typeface="Arial" pitchFamily="34" charset="0"/>
              </a:rPr>
              <a:t>Purely humanitarian projects are done by the BASF Social Foundation</a:t>
            </a:r>
          </a:p>
        </p:txBody>
      </p:sp>
      <p:sp>
        <p:nvSpPr>
          <p:cNvPr id="14"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Fortification</a:t>
            </a:r>
            <a:br>
              <a:rPr lang="de-DE" dirty="0"/>
            </a:br>
            <a:r>
              <a:rPr lang="en-US" b="0" dirty="0" smtClean="0"/>
              <a:t>Business Case: Shared </a:t>
            </a:r>
            <a:r>
              <a:rPr lang="en-US" b="0" dirty="0" smtClean="0"/>
              <a:t>Value</a:t>
            </a:r>
            <a:endParaRPr lang="de-DE" b="0" kern="0" dirty="0"/>
          </a:p>
        </p:txBody>
      </p:sp>
    </p:spTree>
    <p:extLst>
      <p:ext uri="{BB962C8B-B14F-4D97-AF65-F5344CB8AC3E}">
        <p14:creationId xmlns:p14="http://schemas.microsoft.com/office/powerpoint/2010/main" val="158143768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4"/>
          <p:cNvGrpSpPr>
            <a:grpSpLocks/>
          </p:cNvGrpSpPr>
          <p:nvPr/>
        </p:nvGrpSpPr>
        <p:grpSpPr bwMode="auto">
          <a:xfrm>
            <a:off x="467544" y="1916832"/>
            <a:ext cx="4583265" cy="4392488"/>
            <a:chOff x="2651125" y="2082800"/>
            <a:chExt cx="3433763" cy="3433763"/>
          </a:xfrm>
        </p:grpSpPr>
        <p:sp>
          <p:nvSpPr>
            <p:cNvPr id="8" name="Oval 4"/>
            <p:cNvSpPr>
              <a:spLocks noChangeArrowheads="1"/>
            </p:cNvSpPr>
            <p:nvPr/>
          </p:nvSpPr>
          <p:spPr bwMode="auto">
            <a:xfrm rot="465474">
              <a:off x="2651125" y="2082800"/>
              <a:ext cx="3433763" cy="3433763"/>
            </a:xfrm>
            <a:prstGeom prst="ellipse">
              <a:avLst/>
            </a:prstGeom>
            <a:gradFill rotWithShape="1">
              <a:gsLst>
                <a:gs pos="0">
                  <a:srgbClr val="99CC00"/>
                </a:gs>
                <a:gs pos="100000">
                  <a:srgbClr val="FF7A0D"/>
                </a:gs>
              </a:gsLst>
              <a:lin ang="0" scaled="1"/>
            </a:gradFill>
            <a:ln w="9525">
              <a:solidFill>
                <a:srgbClr val="000000"/>
              </a:solidFill>
              <a:round/>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9" name="Oval 5"/>
            <p:cNvSpPr>
              <a:spLocks noChangeArrowheads="1"/>
            </p:cNvSpPr>
            <p:nvPr/>
          </p:nvSpPr>
          <p:spPr bwMode="auto">
            <a:xfrm rot="465474">
              <a:off x="3048000" y="2470150"/>
              <a:ext cx="2644775" cy="2646363"/>
            </a:xfrm>
            <a:prstGeom prst="ellipse">
              <a:avLst/>
            </a:prstGeom>
            <a:gradFill rotWithShape="1">
              <a:gsLst>
                <a:gs pos="0">
                  <a:srgbClr val="99CC00"/>
                </a:gs>
                <a:gs pos="100000">
                  <a:srgbClr val="FF7A0D"/>
                </a:gs>
              </a:gsLst>
              <a:lin ang="0" scaled="1"/>
            </a:gradFill>
            <a:ln w="9525">
              <a:solidFill>
                <a:srgbClr val="000000"/>
              </a:solidFill>
              <a:round/>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0" name="Oval 6"/>
            <p:cNvSpPr>
              <a:spLocks noChangeArrowheads="1"/>
            </p:cNvSpPr>
            <p:nvPr/>
          </p:nvSpPr>
          <p:spPr bwMode="auto">
            <a:xfrm>
              <a:off x="3475038" y="2889250"/>
              <a:ext cx="1858962" cy="1857375"/>
            </a:xfrm>
            <a:prstGeom prst="ellipse">
              <a:avLst/>
            </a:prstGeom>
            <a:solidFill>
              <a:srgbClr val="BBE0E3"/>
            </a:solidFill>
            <a:ln w="9525">
              <a:solidFill>
                <a:srgbClr val="000000"/>
              </a:solidFill>
              <a:round/>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1" name="Rectangle 7"/>
            <p:cNvSpPr>
              <a:spLocks noChangeArrowheads="1"/>
            </p:cNvSpPr>
            <p:nvPr/>
          </p:nvSpPr>
          <p:spPr bwMode="auto">
            <a:xfrm>
              <a:off x="4340225" y="2082800"/>
              <a:ext cx="112713" cy="788988"/>
            </a:xfrm>
            <a:prstGeom prst="rect">
              <a:avLst/>
            </a:prstGeom>
            <a:solidFill>
              <a:srgbClr val="C1E317"/>
            </a:solidFill>
            <a:ln w="9525">
              <a:solidFill>
                <a:srgbClr val="000000"/>
              </a:solidFill>
              <a:miter lim="800000"/>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2" name="Rectangle 8"/>
            <p:cNvSpPr>
              <a:spLocks noChangeArrowheads="1"/>
            </p:cNvSpPr>
            <p:nvPr/>
          </p:nvSpPr>
          <p:spPr bwMode="auto">
            <a:xfrm>
              <a:off x="4341813" y="4729163"/>
              <a:ext cx="111125" cy="787400"/>
            </a:xfrm>
            <a:prstGeom prst="rect">
              <a:avLst/>
            </a:prstGeom>
            <a:solidFill>
              <a:srgbClr val="F2B41A"/>
            </a:solidFill>
            <a:ln w="9525">
              <a:solidFill>
                <a:srgbClr val="000000"/>
              </a:solidFill>
              <a:miter lim="800000"/>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3" name="Rectangle 9"/>
            <p:cNvSpPr>
              <a:spLocks noChangeArrowheads="1"/>
            </p:cNvSpPr>
            <p:nvPr/>
          </p:nvSpPr>
          <p:spPr bwMode="auto">
            <a:xfrm rot="-5400000">
              <a:off x="3017837" y="3349626"/>
              <a:ext cx="111125" cy="844550"/>
            </a:xfrm>
            <a:prstGeom prst="rect">
              <a:avLst/>
            </a:prstGeom>
            <a:solidFill>
              <a:srgbClr val="F2C91A"/>
            </a:solidFill>
            <a:ln w="9525">
              <a:solidFill>
                <a:srgbClr val="000000"/>
              </a:solidFill>
              <a:miter lim="800000"/>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4" name="Rectangle 10"/>
            <p:cNvSpPr>
              <a:spLocks noChangeArrowheads="1"/>
            </p:cNvSpPr>
            <p:nvPr/>
          </p:nvSpPr>
          <p:spPr bwMode="auto">
            <a:xfrm rot="-5400000">
              <a:off x="5663406" y="3405982"/>
              <a:ext cx="111125" cy="731838"/>
            </a:xfrm>
            <a:prstGeom prst="rect">
              <a:avLst/>
            </a:prstGeom>
            <a:solidFill>
              <a:srgbClr val="FF7A0D"/>
            </a:solidFill>
            <a:ln w="9525">
              <a:solidFill>
                <a:srgbClr val="000000"/>
              </a:solidFill>
              <a:miter lim="800000"/>
              <a:headEnd/>
              <a:tailEnd/>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en-US" altLang="en-US">
                <a:solidFill>
                  <a:srgbClr val="000000"/>
                </a:solidFill>
              </a:endParaRPr>
            </a:p>
          </p:txBody>
        </p:sp>
        <p:sp>
          <p:nvSpPr>
            <p:cNvPr id="15" name="WordArt 11">
              <a:hlinkClick r:id="" action="ppaction://noaction"/>
            </p:cNvPr>
            <p:cNvSpPr>
              <a:spLocks noChangeArrowheads="1" noChangeShapeType="1"/>
            </p:cNvSpPr>
            <p:nvPr/>
          </p:nvSpPr>
          <p:spPr bwMode="auto">
            <a:xfrm rot="2663575">
              <a:off x="4452938" y="2973388"/>
              <a:ext cx="1181100" cy="403225"/>
            </a:xfrm>
            <a:prstGeom prst="rect">
              <a:avLst/>
            </a:prstGeom>
          </p:spPr>
          <p:txBody>
            <a:bodyPr spcFirstLastPara="1" wrap="none" fromWordArt="1">
              <a:prstTxWarp prst="textArchUp">
                <a:avLst>
                  <a:gd name="adj" fmla="val 10875499"/>
                </a:avLst>
              </a:prstTxWarp>
            </a:bodyPr>
            <a:lstStyle/>
            <a:p>
              <a:pPr algn="ctr"/>
              <a:r>
                <a:rPr lang="en-US" sz="3600" kern="10">
                  <a:ln w="9525">
                    <a:solidFill>
                      <a:srgbClr val="000000"/>
                    </a:solidFill>
                    <a:round/>
                    <a:headEnd/>
                    <a:tailEnd/>
                  </a:ln>
                  <a:solidFill>
                    <a:srgbClr val="000000"/>
                  </a:solidFill>
                  <a:latin typeface="Arial Black"/>
                </a:rPr>
                <a:t>Advocacy</a:t>
              </a:r>
            </a:p>
          </p:txBody>
        </p:sp>
        <p:sp>
          <p:nvSpPr>
            <p:cNvPr id="16" name="WordArt 12">
              <a:hlinkClick r:id="" action="ppaction://noaction"/>
            </p:cNvPr>
            <p:cNvSpPr>
              <a:spLocks noChangeArrowheads="1" noChangeShapeType="1"/>
            </p:cNvSpPr>
            <p:nvPr/>
          </p:nvSpPr>
          <p:spPr bwMode="auto">
            <a:xfrm rot="8042613">
              <a:off x="4445001" y="4213225"/>
              <a:ext cx="1181100" cy="409575"/>
            </a:xfrm>
            <a:prstGeom prst="rect">
              <a:avLst/>
            </a:prstGeom>
          </p:spPr>
          <p:txBody>
            <a:bodyPr spcFirstLastPara="1" wrap="none" fromWordArt="1">
              <a:prstTxWarp prst="textArchUp">
                <a:avLst>
                  <a:gd name="adj" fmla="val 10876688"/>
                </a:avLst>
              </a:prstTxWarp>
            </a:bodyPr>
            <a:lstStyle/>
            <a:p>
              <a:pPr algn="ctr"/>
              <a:r>
                <a:rPr lang="en-US" sz="3600" kern="10">
                  <a:ln w="9525">
                    <a:solidFill>
                      <a:srgbClr val="000000"/>
                    </a:solidFill>
                    <a:round/>
                    <a:headEnd/>
                    <a:tailEnd/>
                  </a:ln>
                  <a:solidFill>
                    <a:srgbClr val="000000"/>
                  </a:solidFill>
                  <a:latin typeface="Arial Black"/>
                </a:rPr>
                <a:t>Tech. Trials</a:t>
              </a:r>
            </a:p>
          </p:txBody>
        </p:sp>
        <p:sp>
          <p:nvSpPr>
            <p:cNvPr id="17" name="WordArt 13">
              <a:hlinkClick r:id="" action="ppaction://noaction"/>
            </p:cNvPr>
            <p:cNvSpPr>
              <a:spLocks noChangeArrowheads="1" noChangeShapeType="1"/>
            </p:cNvSpPr>
            <p:nvPr/>
          </p:nvSpPr>
          <p:spPr bwMode="auto">
            <a:xfrm rot="-8233929">
              <a:off x="3157538" y="4206875"/>
              <a:ext cx="1182687" cy="407988"/>
            </a:xfrm>
            <a:prstGeom prst="rect">
              <a:avLst/>
            </a:prstGeom>
          </p:spPr>
          <p:txBody>
            <a:bodyPr spcFirstLastPara="1" wrap="none" fromWordArt="1">
              <a:prstTxWarp prst="textArchUp">
                <a:avLst>
                  <a:gd name="adj" fmla="val 10876288"/>
                </a:avLst>
              </a:prstTxWarp>
            </a:bodyPr>
            <a:lstStyle/>
            <a:p>
              <a:pPr algn="ctr"/>
              <a:r>
                <a:rPr lang="en-US" sz="3600" kern="10">
                  <a:ln w="9525">
                    <a:solidFill>
                      <a:srgbClr val="000000"/>
                    </a:solidFill>
                    <a:round/>
                    <a:headEnd/>
                    <a:tailEnd/>
                  </a:ln>
                  <a:solidFill>
                    <a:srgbClr val="000000"/>
                  </a:solidFill>
                  <a:latin typeface="Arial Black"/>
                </a:rPr>
                <a:t>Voluntary</a:t>
              </a:r>
            </a:p>
          </p:txBody>
        </p:sp>
        <p:sp>
          <p:nvSpPr>
            <p:cNvPr id="18" name="WordArt 14">
              <a:hlinkClick r:id="" action="ppaction://noaction"/>
            </p:cNvPr>
            <p:cNvSpPr>
              <a:spLocks noChangeArrowheads="1" noChangeShapeType="1"/>
            </p:cNvSpPr>
            <p:nvPr/>
          </p:nvSpPr>
          <p:spPr bwMode="auto">
            <a:xfrm rot="-2611186">
              <a:off x="3054350" y="2889250"/>
              <a:ext cx="1462088" cy="563563"/>
            </a:xfrm>
            <a:prstGeom prst="rect">
              <a:avLst/>
            </a:prstGeom>
          </p:spPr>
          <p:txBody>
            <a:bodyPr spcFirstLastPara="1" wrap="none" fromWordArt="1">
              <a:prstTxWarp prst="textArchUp">
                <a:avLst>
                  <a:gd name="adj" fmla="val 10885237"/>
                </a:avLst>
              </a:prstTxWarp>
            </a:bodyPr>
            <a:lstStyle/>
            <a:p>
              <a:pPr algn="ctr"/>
              <a:r>
                <a:rPr lang="en-US" sz="3600" kern="10">
                  <a:ln w="9525">
                    <a:solidFill>
                      <a:srgbClr val="000000"/>
                    </a:solidFill>
                    <a:round/>
                    <a:headEnd/>
                    <a:tailEnd/>
                  </a:ln>
                  <a:solidFill>
                    <a:srgbClr val="000000"/>
                  </a:solidFill>
                  <a:latin typeface="Arial Black"/>
                </a:rPr>
                <a:t>Law &amp; Compliance</a:t>
              </a:r>
            </a:p>
          </p:txBody>
        </p:sp>
        <p:sp>
          <p:nvSpPr>
            <p:cNvPr id="19" name="Line 15"/>
            <p:cNvSpPr>
              <a:spLocks noChangeShapeType="1"/>
            </p:cNvSpPr>
            <p:nvPr/>
          </p:nvSpPr>
          <p:spPr bwMode="auto">
            <a:xfrm>
              <a:off x="3495675" y="3771900"/>
              <a:ext cx="1858963"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6"/>
            <p:cNvSpPr>
              <a:spLocks noChangeShapeType="1"/>
            </p:cNvSpPr>
            <p:nvPr/>
          </p:nvSpPr>
          <p:spPr bwMode="auto">
            <a:xfrm rot="-5400000">
              <a:off x="3467100" y="3798888"/>
              <a:ext cx="1858963"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p:cNvSpPr>
              <a:spLocks noChangeShapeType="1"/>
            </p:cNvSpPr>
            <p:nvPr/>
          </p:nvSpPr>
          <p:spPr bwMode="auto">
            <a:xfrm>
              <a:off x="3665538" y="3265488"/>
              <a:ext cx="730250" cy="5048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AutoShape 18"/>
            <p:cNvSpPr>
              <a:spLocks noChangeArrowheads="1"/>
            </p:cNvSpPr>
            <p:nvPr/>
          </p:nvSpPr>
          <p:spPr bwMode="auto">
            <a:xfrm rot="5400000" flipH="1" flipV="1">
              <a:off x="4030663" y="3573463"/>
              <a:ext cx="450850" cy="393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009900"/>
                </a:gs>
                <a:gs pos="100000">
                  <a:srgbClr val="F2B41A"/>
                </a:gs>
              </a:gsLst>
              <a:lin ang="5400000" scaled="1"/>
            </a:gradFill>
            <a:ln w="9525">
              <a:solidFill>
                <a:srgbClr val="000000"/>
              </a:solidFill>
              <a:miter lim="800000"/>
              <a:headEnd/>
              <a:tailEnd/>
            </a:ln>
          </p:spPr>
          <p:txBody>
            <a:bodyPr anchor="ctr"/>
            <a:lstStyle/>
            <a:p>
              <a:endParaRPr lang="en-US"/>
            </a:p>
          </p:txBody>
        </p:sp>
        <p:sp>
          <p:nvSpPr>
            <p:cNvPr id="23" name="AutoShape 19"/>
            <p:cNvSpPr>
              <a:spLocks noChangeArrowheads="1"/>
            </p:cNvSpPr>
            <p:nvPr/>
          </p:nvSpPr>
          <p:spPr bwMode="auto">
            <a:xfrm rot="-5400000" flipH="1" flipV="1">
              <a:off x="4311650" y="3575050"/>
              <a:ext cx="450850" cy="3937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gradFill rotWithShape="0">
              <a:gsLst>
                <a:gs pos="0">
                  <a:srgbClr val="F32B03"/>
                </a:gs>
                <a:gs pos="100000">
                  <a:srgbClr val="F2B41A"/>
                </a:gs>
              </a:gsLst>
              <a:lin ang="5400000" scaled="1"/>
            </a:gradFill>
            <a:ln w="9525">
              <a:solidFill>
                <a:srgbClr val="000000"/>
              </a:solidFill>
              <a:miter lim="800000"/>
              <a:headEnd/>
              <a:tailEnd/>
            </a:ln>
          </p:spPr>
          <p:txBody>
            <a:bodyPr anchor="ctr"/>
            <a:lstStyle/>
            <a:p>
              <a:endParaRPr lang="en-US"/>
            </a:p>
          </p:txBody>
        </p:sp>
        <p:sp>
          <p:nvSpPr>
            <p:cNvPr id="24" name="WordArt 20"/>
            <p:cNvSpPr>
              <a:spLocks noChangeArrowheads="1" noChangeShapeType="1"/>
            </p:cNvSpPr>
            <p:nvPr/>
          </p:nvSpPr>
          <p:spPr bwMode="auto">
            <a:xfrm rot="1365183">
              <a:off x="4452938" y="2363788"/>
              <a:ext cx="731837" cy="187325"/>
            </a:xfrm>
            <a:prstGeom prst="rect">
              <a:avLst/>
            </a:prstGeom>
          </p:spPr>
          <p:txBody>
            <a:bodyPr spcFirstLastPara="1" wrap="none" fromWordArt="1">
              <a:prstTxWarp prst="textArchUp">
                <a:avLst>
                  <a:gd name="adj" fmla="val 10856610"/>
                </a:avLst>
              </a:prstTxWarp>
            </a:bodyPr>
            <a:lstStyle/>
            <a:p>
              <a:pPr algn="ctr"/>
              <a:r>
                <a:rPr lang="en-US" sz="3600" kern="10">
                  <a:ln w="9525">
                    <a:solidFill>
                      <a:srgbClr val="000000"/>
                    </a:solidFill>
                    <a:round/>
                    <a:headEnd/>
                    <a:tailEnd/>
                  </a:ln>
                  <a:solidFill>
                    <a:srgbClr val="000000"/>
                  </a:solidFill>
                  <a:latin typeface="Arial Black"/>
                </a:rPr>
                <a:t>Baseline Data</a:t>
              </a:r>
            </a:p>
          </p:txBody>
        </p:sp>
        <p:sp>
          <p:nvSpPr>
            <p:cNvPr id="25" name="WordArt 21"/>
            <p:cNvSpPr>
              <a:spLocks noChangeArrowheads="1" noChangeShapeType="1"/>
            </p:cNvSpPr>
            <p:nvPr/>
          </p:nvSpPr>
          <p:spPr bwMode="auto">
            <a:xfrm rot="3087592">
              <a:off x="4922043" y="2815432"/>
              <a:ext cx="906463" cy="171450"/>
            </a:xfrm>
            <a:prstGeom prst="rect">
              <a:avLst/>
            </a:prstGeom>
          </p:spPr>
          <p:txBody>
            <a:bodyPr spcFirstLastPara="1" wrap="none" fromWordArt="1">
              <a:prstTxWarp prst="textArchUp">
                <a:avLst>
                  <a:gd name="adj" fmla="val 10841833"/>
                </a:avLst>
              </a:prstTxWarp>
            </a:bodyPr>
            <a:lstStyle/>
            <a:p>
              <a:pPr algn="ctr"/>
              <a:r>
                <a:rPr lang="en-US" sz="3600" kern="10">
                  <a:ln w="9525">
                    <a:solidFill>
                      <a:srgbClr val="000000"/>
                    </a:solidFill>
                    <a:round/>
                    <a:headEnd/>
                    <a:tailEnd/>
                  </a:ln>
                  <a:solidFill>
                    <a:srgbClr val="000000"/>
                  </a:solidFill>
                  <a:latin typeface="Arial Black"/>
                </a:rPr>
                <a:t>Stakeholder </a:t>
              </a:r>
            </a:p>
            <a:p>
              <a:pPr algn="ctr"/>
              <a:r>
                <a:rPr lang="en-US" sz="3600" kern="10">
                  <a:ln w="9525">
                    <a:solidFill>
                      <a:srgbClr val="000000"/>
                    </a:solidFill>
                    <a:round/>
                    <a:headEnd/>
                    <a:tailEnd/>
                  </a:ln>
                  <a:solidFill>
                    <a:srgbClr val="000000"/>
                  </a:solidFill>
                  <a:latin typeface="Arial Black"/>
                </a:rPr>
                <a:t>Dialogue</a:t>
              </a:r>
            </a:p>
          </p:txBody>
        </p:sp>
        <p:sp>
          <p:nvSpPr>
            <p:cNvPr id="26" name="WordArt 22"/>
            <p:cNvSpPr>
              <a:spLocks noChangeArrowheads="1" noChangeShapeType="1"/>
            </p:cNvSpPr>
            <p:nvPr/>
          </p:nvSpPr>
          <p:spPr bwMode="auto">
            <a:xfrm rot="4764148">
              <a:off x="5519738" y="3381375"/>
              <a:ext cx="457200" cy="111125"/>
            </a:xfrm>
            <a:prstGeom prst="rect">
              <a:avLst/>
            </a:prstGeom>
          </p:spPr>
          <p:txBody>
            <a:bodyPr spcFirstLastPara="1" wrap="none" fromWordArt="1">
              <a:prstTxWarp prst="textArchUp">
                <a:avLst>
                  <a:gd name="adj" fmla="val 10853755"/>
                </a:avLst>
              </a:prstTxWarp>
            </a:bodyPr>
            <a:lstStyle/>
            <a:p>
              <a:pPr algn="ctr"/>
              <a:r>
                <a:rPr lang="en-US" sz="3600" kern="10">
                  <a:ln w="9525">
                    <a:solidFill>
                      <a:srgbClr val="000000"/>
                    </a:solidFill>
                    <a:round/>
                    <a:headEnd/>
                    <a:tailEnd/>
                  </a:ln>
                  <a:solidFill>
                    <a:srgbClr val="000000"/>
                  </a:solidFill>
                  <a:latin typeface="Arial Black"/>
                </a:rPr>
                <a:t>Media</a:t>
              </a:r>
            </a:p>
          </p:txBody>
        </p:sp>
        <p:sp>
          <p:nvSpPr>
            <p:cNvPr id="27" name="WordArt 23"/>
            <p:cNvSpPr>
              <a:spLocks noChangeArrowheads="1" noChangeShapeType="1"/>
            </p:cNvSpPr>
            <p:nvPr/>
          </p:nvSpPr>
          <p:spPr bwMode="auto">
            <a:xfrm rot="6696471">
              <a:off x="5481637" y="4124326"/>
              <a:ext cx="627063" cy="131762"/>
            </a:xfrm>
            <a:prstGeom prst="rect">
              <a:avLst/>
            </a:prstGeom>
          </p:spPr>
          <p:txBody>
            <a:bodyPr spcFirstLastPara="1" wrap="none" fromWordArt="1">
              <a:prstTxWarp prst="textArchUp">
                <a:avLst>
                  <a:gd name="adj" fmla="val 10846473"/>
                </a:avLst>
              </a:prstTxWarp>
            </a:bodyPr>
            <a:lstStyle/>
            <a:p>
              <a:pPr algn="ctr"/>
              <a:r>
                <a:rPr lang="en-US" sz="3600" kern="10">
                  <a:ln w="9525">
                    <a:solidFill>
                      <a:srgbClr val="000000"/>
                    </a:solidFill>
                    <a:round/>
                    <a:headEnd/>
                    <a:tailEnd/>
                  </a:ln>
                  <a:solidFill>
                    <a:srgbClr val="000000"/>
                  </a:solidFill>
                  <a:latin typeface="Arial Black"/>
                </a:rPr>
                <a:t>Analytics</a:t>
              </a:r>
            </a:p>
          </p:txBody>
        </p:sp>
        <p:sp>
          <p:nvSpPr>
            <p:cNvPr id="28" name="WordArt 24"/>
            <p:cNvSpPr>
              <a:spLocks noChangeArrowheads="1" noChangeShapeType="1"/>
            </p:cNvSpPr>
            <p:nvPr/>
          </p:nvSpPr>
          <p:spPr bwMode="auto">
            <a:xfrm rot="8020231">
              <a:off x="5071269" y="4726781"/>
              <a:ext cx="623888" cy="53975"/>
            </a:xfrm>
            <a:prstGeom prst="rect">
              <a:avLst/>
            </a:prstGeom>
          </p:spPr>
          <p:txBody>
            <a:bodyPr spcFirstLastPara="1" wrap="none" fromWordArt="1">
              <a:prstTxWarp prst="textArchUp">
                <a:avLst>
                  <a:gd name="adj" fmla="val 10819135"/>
                </a:avLst>
              </a:prstTxWarp>
            </a:bodyPr>
            <a:lstStyle/>
            <a:p>
              <a:pPr algn="ctr"/>
              <a:r>
                <a:rPr lang="en-US" sz="3600" kern="10">
                  <a:ln w="9525">
                    <a:solidFill>
                      <a:srgbClr val="000000"/>
                    </a:solidFill>
                    <a:round/>
                    <a:headEnd/>
                    <a:tailEnd/>
                  </a:ln>
                  <a:solidFill>
                    <a:srgbClr val="000000"/>
                  </a:solidFill>
                  <a:latin typeface="Arial Black"/>
                </a:rPr>
                <a:t>Tech. </a:t>
              </a:r>
            </a:p>
            <a:p>
              <a:pPr algn="ctr"/>
              <a:r>
                <a:rPr lang="en-US" sz="3600" kern="10">
                  <a:ln w="9525">
                    <a:solidFill>
                      <a:srgbClr val="000000"/>
                    </a:solidFill>
                    <a:round/>
                    <a:headEnd/>
                    <a:tailEnd/>
                  </a:ln>
                  <a:solidFill>
                    <a:srgbClr val="000000"/>
                  </a:solidFill>
                  <a:latin typeface="Arial Black"/>
                </a:rPr>
                <a:t>Training</a:t>
              </a:r>
            </a:p>
          </p:txBody>
        </p:sp>
        <p:sp>
          <p:nvSpPr>
            <p:cNvPr id="29" name="WordArt 25"/>
            <p:cNvSpPr>
              <a:spLocks noChangeArrowheads="1" noChangeShapeType="1"/>
            </p:cNvSpPr>
            <p:nvPr/>
          </p:nvSpPr>
          <p:spPr bwMode="auto">
            <a:xfrm rot="9670985">
              <a:off x="4614863" y="5116513"/>
              <a:ext cx="514350" cy="112712"/>
            </a:xfrm>
            <a:prstGeom prst="rect">
              <a:avLst/>
            </a:prstGeom>
          </p:spPr>
          <p:txBody>
            <a:bodyPr spcFirstLastPara="1" wrap="none" fromWordArt="1">
              <a:prstTxWarp prst="textArchUp">
                <a:avLst>
                  <a:gd name="adj" fmla="val 10848466"/>
                </a:avLst>
              </a:prstTxWarp>
            </a:bodyPr>
            <a:lstStyle/>
            <a:p>
              <a:pPr algn="ctr"/>
              <a:r>
                <a:rPr lang="en-US" sz="3600" kern="10">
                  <a:ln w="9525">
                    <a:solidFill>
                      <a:srgbClr val="000000"/>
                    </a:solidFill>
                    <a:round/>
                    <a:headEnd/>
                    <a:tailEnd/>
                  </a:ln>
                  <a:solidFill>
                    <a:srgbClr val="000000"/>
                  </a:solidFill>
                  <a:latin typeface="Arial Black"/>
                </a:rPr>
                <a:t>Pilots</a:t>
              </a:r>
            </a:p>
          </p:txBody>
        </p:sp>
        <p:sp>
          <p:nvSpPr>
            <p:cNvPr id="30" name="WordArt 26"/>
            <p:cNvSpPr>
              <a:spLocks noChangeArrowheads="1" noChangeShapeType="1"/>
            </p:cNvSpPr>
            <p:nvPr/>
          </p:nvSpPr>
          <p:spPr bwMode="auto">
            <a:xfrm rot="-9153278">
              <a:off x="3251200" y="4897438"/>
              <a:ext cx="957263" cy="280987"/>
            </a:xfrm>
            <a:prstGeom prst="rect">
              <a:avLst/>
            </a:prstGeom>
          </p:spPr>
          <p:txBody>
            <a:bodyPr spcFirstLastPara="1" wrap="none" fromWordArt="1">
              <a:prstTxWarp prst="textArchUp">
                <a:avLst>
                  <a:gd name="adj" fmla="val 10864916"/>
                </a:avLst>
              </a:prstTxWarp>
            </a:bodyPr>
            <a:lstStyle/>
            <a:p>
              <a:pPr algn="ctr"/>
              <a:r>
                <a:rPr lang="en-US" sz="3600" kern="10">
                  <a:ln w="9525">
                    <a:solidFill>
                      <a:srgbClr val="000000"/>
                    </a:solidFill>
                    <a:round/>
                    <a:headEnd/>
                    <a:tailEnd/>
                  </a:ln>
                  <a:solidFill>
                    <a:srgbClr val="000000"/>
                  </a:solidFill>
                  <a:latin typeface="Arial Black"/>
                </a:rPr>
                <a:t>Standards</a:t>
              </a:r>
            </a:p>
          </p:txBody>
        </p:sp>
        <p:sp>
          <p:nvSpPr>
            <p:cNvPr id="31" name="WordArt 27"/>
            <p:cNvSpPr>
              <a:spLocks noChangeArrowheads="1" noChangeShapeType="1"/>
            </p:cNvSpPr>
            <p:nvPr/>
          </p:nvSpPr>
          <p:spPr bwMode="auto">
            <a:xfrm rot="-6700298">
              <a:off x="2595563" y="4246563"/>
              <a:ext cx="900112" cy="112712"/>
            </a:xfrm>
            <a:prstGeom prst="rect">
              <a:avLst/>
            </a:prstGeom>
          </p:spPr>
          <p:txBody>
            <a:bodyPr spcFirstLastPara="1" wrap="none" fromWordArt="1">
              <a:prstTxWarp prst="textArchUp">
                <a:avLst>
                  <a:gd name="adj" fmla="val 10827696"/>
                </a:avLst>
              </a:prstTxWarp>
            </a:bodyPr>
            <a:lstStyle/>
            <a:p>
              <a:pPr algn="ctr"/>
              <a:r>
                <a:rPr lang="en-US" sz="3600" kern="10">
                  <a:ln w="9525">
                    <a:solidFill>
                      <a:srgbClr val="000000"/>
                    </a:solidFill>
                    <a:round/>
                    <a:headEnd/>
                    <a:tailEnd/>
                  </a:ln>
                  <a:solidFill>
                    <a:srgbClr val="000000"/>
                  </a:solidFill>
                  <a:latin typeface="Arial Black"/>
                </a:rPr>
                <a:t>Labelling</a:t>
              </a:r>
            </a:p>
          </p:txBody>
        </p:sp>
        <p:sp>
          <p:nvSpPr>
            <p:cNvPr id="32" name="WordArt 28"/>
            <p:cNvSpPr>
              <a:spLocks noChangeArrowheads="1" noChangeShapeType="1"/>
            </p:cNvSpPr>
            <p:nvPr/>
          </p:nvSpPr>
          <p:spPr bwMode="auto">
            <a:xfrm rot="-3789529">
              <a:off x="2557463" y="3140075"/>
              <a:ext cx="1009650" cy="142875"/>
            </a:xfrm>
            <a:prstGeom prst="rect">
              <a:avLst/>
            </a:prstGeom>
          </p:spPr>
          <p:txBody>
            <a:bodyPr spcFirstLastPara="1" wrap="none" fromWordArt="1">
              <a:prstTxWarp prst="textArchUp">
                <a:avLst>
                  <a:gd name="adj" fmla="val 10831299"/>
                </a:avLst>
              </a:prstTxWarp>
            </a:bodyPr>
            <a:lstStyle/>
            <a:p>
              <a:pPr algn="ctr"/>
              <a:r>
                <a:rPr lang="en-US" sz="3600" kern="10">
                  <a:ln w="9525">
                    <a:solidFill>
                      <a:srgbClr val="000000"/>
                    </a:solidFill>
                    <a:round/>
                    <a:headEnd/>
                    <a:tailEnd/>
                  </a:ln>
                  <a:solidFill>
                    <a:srgbClr val="000000"/>
                  </a:solidFill>
                  <a:latin typeface="Arial Black"/>
                </a:rPr>
                <a:t>Legislation</a:t>
              </a:r>
            </a:p>
          </p:txBody>
        </p:sp>
        <p:sp>
          <p:nvSpPr>
            <p:cNvPr id="33" name="WordArt 29"/>
            <p:cNvSpPr>
              <a:spLocks noChangeArrowheads="1" noChangeShapeType="1"/>
            </p:cNvSpPr>
            <p:nvPr/>
          </p:nvSpPr>
          <p:spPr bwMode="auto">
            <a:xfrm rot="-1533688">
              <a:off x="3375025" y="2389188"/>
              <a:ext cx="852488" cy="200025"/>
            </a:xfrm>
            <a:prstGeom prst="rect">
              <a:avLst/>
            </a:prstGeom>
          </p:spPr>
          <p:txBody>
            <a:bodyPr spcFirstLastPara="1" wrap="none" fromWordArt="1">
              <a:prstTxWarp prst="textArchUp">
                <a:avLst>
                  <a:gd name="adj" fmla="val 10851894"/>
                </a:avLst>
              </a:prstTxWarp>
            </a:bodyPr>
            <a:lstStyle/>
            <a:p>
              <a:pPr algn="ctr"/>
              <a:r>
                <a:rPr lang="en-US" sz="3600" kern="10">
                  <a:ln w="9525">
                    <a:solidFill>
                      <a:srgbClr val="000000"/>
                    </a:solidFill>
                    <a:round/>
                    <a:headEnd/>
                    <a:tailEnd/>
                  </a:ln>
                  <a:solidFill>
                    <a:srgbClr val="000000"/>
                  </a:solidFill>
                  <a:latin typeface="Arial Black"/>
                </a:rPr>
                <a:t>Test Kits</a:t>
              </a:r>
            </a:p>
          </p:txBody>
        </p:sp>
        <p:sp>
          <p:nvSpPr>
            <p:cNvPr id="34" name="Freeform 30"/>
            <p:cNvSpPr>
              <a:spLocks/>
            </p:cNvSpPr>
            <p:nvPr/>
          </p:nvSpPr>
          <p:spPr bwMode="auto">
            <a:xfrm>
              <a:off x="3022600" y="3827463"/>
              <a:ext cx="1333500" cy="1289050"/>
            </a:xfrm>
            <a:custGeom>
              <a:avLst/>
              <a:gdLst>
                <a:gd name="T0" fmla="*/ 2147483647 w 840"/>
                <a:gd name="T1" fmla="*/ 2147483647 h 812"/>
                <a:gd name="T2" fmla="*/ 2147483647 w 840"/>
                <a:gd name="T3" fmla="*/ 2147483647 h 812"/>
                <a:gd name="T4" fmla="*/ 2147483647 w 840"/>
                <a:gd name="T5" fmla="*/ 2147483647 h 812"/>
                <a:gd name="T6" fmla="*/ 2147483647 w 840"/>
                <a:gd name="T7" fmla="*/ 2147483647 h 812"/>
                <a:gd name="T8" fmla="*/ 2147483647 w 840"/>
                <a:gd name="T9" fmla="*/ 0 h 812"/>
                <a:gd name="T10" fmla="*/ 2147483647 w 840"/>
                <a:gd name="T11" fmla="*/ 2147483647 h 812"/>
                <a:gd name="T12" fmla="*/ 2147483647 w 840"/>
                <a:gd name="T13" fmla="*/ 2147483647 h 812"/>
                <a:gd name="T14" fmla="*/ 2147483647 w 840"/>
                <a:gd name="T15" fmla="*/ 2147483647 h 812"/>
                <a:gd name="T16" fmla="*/ 2147483647 w 840"/>
                <a:gd name="T17" fmla="*/ 2147483647 h 812"/>
                <a:gd name="T18" fmla="*/ 2147483647 w 840"/>
                <a:gd name="T19" fmla="*/ 2147483647 h 812"/>
                <a:gd name="T20" fmla="*/ 2147483647 w 840"/>
                <a:gd name="T21" fmla="*/ 2147483647 h 812"/>
                <a:gd name="T22" fmla="*/ 2147483647 w 840"/>
                <a:gd name="T23" fmla="*/ 2147483647 h 812"/>
                <a:gd name="T24" fmla="*/ 2147483647 w 840"/>
                <a:gd name="T25" fmla="*/ 2147483647 h 812"/>
                <a:gd name="T26" fmla="*/ 2147483647 w 840"/>
                <a:gd name="T27" fmla="*/ 2147483647 h 812"/>
                <a:gd name="T28" fmla="*/ 2147483647 w 840"/>
                <a:gd name="T29" fmla="*/ 2147483647 h 812"/>
                <a:gd name="T30" fmla="*/ 2147483647 w 840"/>
                <a:gd name="T31" fmla="*/ 2147483647 h 812"/>
                <a:gd name="T32" fmla="*/ 2147483647 w 840"/>
                <a:gd name="T33" fmla="*/ 2147483647 h 812"/>
                <a:gd name="T34" fmla="*/ 2147483647 w 840"/>
                <a:gd name="T35" fmla="*/ 2147483647 h 812"/>
                <a:gd name="T36" fmla="*/ 2147483647 w 840"/>
                <a:gd name="T37" fmla="*/ 2147483647 h 812"/>
                <a:gd name="T38" fmla="*/ 2147483647 w 840"/>
                <a:gd name="T39" fmla="*/ 2147483647 h 812"/>
                <a:gd name="T40" fmla="*/ 2147483647 w 840"/>
                <a:gd name="T41" fmla="*/ 2147483647 h 812"/>
                <a:gd name="T42" fmla="*/ 2147483647 w 840"/>
                <a:gd name="T43" fmla="*/ 2147483647 h 812"/>
                <a:gd name="T44" fmla="*/ 2147483647 w 840"/>
                <a:gd name="T45" fmla="*/ 2147483647 h 812"/>
                <a:gd name="T46" fmla="*/ 2147483647 w 840"/>
                <a:gd name="T47" fmla="*/ 2147483647 h 812"/>
                <a:gd name="T48" fmla="*/ 2147483647 w 840"/>
                <a:gd name="T49" fmla="*/ 2147483647 h 812"/>
                <a:gd name="T50" fmla="*/ 2147483647 w 840"/>
                <a:gd name="T51" fmla="*/ 2147483647 h 812"/>
                <a:gd name="T52" fmla="*/ 2147483647 w 840"/>
                <a:gd name="T53" fmla="*/ 2147483647 h 812"/>
                <a:gd name="T54" fmla="*/ 2147483647 w 840"/>
                <a:gd name="T55" fmla="*/ 2147483647 h 812"/>
                <a:gd name="T56" fmla="*/ 2147483647 w 840"/>
                <a:gd name="T57" fmla="*/ 2147483647 h 812"/>
                <a:gd name="T58" fmla="*/ 2147483647 w 840"/>
                <a:gd name="T59" fmla="*/ 2147483647 h 812"/>
                <a:gd name="T60" fmla="*/ 0 w 840"/>
                <a:gd name="T61" fmla="*/ 2147483647 h 812"/>
                <a:gd name="T62" fmla="*/ 2147483647 w 840"/>
                <a:gd name="T63" fmla="*/ 2147483647 h 8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0" h="812">
                  <a:moveTo>
                    <a:pt x="12" y="4"/>
                  </a:moveTo>
                  <a:cubicBezTo>
                    <a:pt x="65" y="6"/>
                    <a:pt x="105" y="8"/>
                    <a:pt x="156" y="16"/>
                  </a:cubicBezTo>
                  <a:cubicBezTo>
                    <a:pt x="173" y="14"/>
                    <a:pt x="190" y="14"/>
                    <a:pt x="208" y="12"/>
                  </a:cubicBezTo>
                  <a:cubicBezTo>
                    <a:pt x="218" y="10"/>
                    <a:pt x="229" y="6"/>
                    <a:pt x="240" y="4"/>
                  </a:cubicBezTo>
                  <a:cubicBezTo>
                    <a:pt x="245" y="2"/>
                    <a:pt x="256" y="0"/>
                    <a:pt x="256" y="0"/>
                  </a:cubicBezTo>
                  <a:cubicBezTo>
                    <a:pt x="281" y="4"/>
                    <a:pt x="282" y="5"/>
                    <a:pt x="292" y="28"/>
                  </a:cubicBezTo>
                  <a:cubicBezTo>
                    <a:pt x="295" y="35"/>
                    <a:pt x="297" y="44"/>
                    <a:pt x="300" y="52"/>
                  </a:cubicBezTo>
                  <a:cubicBezTo>
                    <a:pt x="301" y="56"/>
                    <a:pt x="304" y="64"/>
                    <a:pt x="304" y="64"/>
                  </a:cubicBezTo>
                  <a:cubicBezTo>
                    <a:pt x="308" y="97"/>
                    <a:pt x="323" y="121"/>
                    <a:pt x="332" y="152"/>
                  </a:cubicBezTo>
                  <a:cubicBezTo>
                    <a:pt x="347" y="204"/>
                    <a:pt x="363" y="279"/>
                    <a:pt x="412" y="312"/>
                  </a:cubicBezTo>
                  <a:cubicBezTo>
                    <a:pt x="430" y="339"/>
                    <a:pt x="448" y="373"/>
                    <a:pt x="476" y="392"/>
                  </a:cubicBezTo>
                  <a:cubicBezTo>
                    <a:pt x="490" y="414"/>
                    <a:pt x="517" y="441"/>
                    <a:pt x="540" y="456"/>
                  </a:cubicBezTo>
                  <a:cubicBezTo>
                    <a:pt x="558" y="483"/>
                    <a:pt x="600" y="497"/>
                    <a:pt x="632" y="508"/>
                  </a:cubicBezTo>
                  <a:cubicBezTo>
                    <a:pt x="670" y="520"/>
                    <a:pt x="705" y="542"/>
                    <a:pt x="744" y="552"/>
                  </a:cubicBezTo>
                  <a:cubicBezTo>
                    <a:pt x="771" y="558"/>
                    <a:pt x="800" y="564"/>
                    <a:pt x="824" y="580"/>
                  </a:cubicBezTo>
                  <a:cubicBezTo>
                    <a:pt x="840" y="628"/>
                    <a:pt x="819" y="729"/>
                    <a:pt x="812" y="780"/>
                  </a:cubicBezTo>
                  <a:cubicBezTo>
                    <a:pt x="807" y="812"/>
                    <a:pt x="816" y="805"/>
                    <a:pt x="796" y="812"/>
                  </a:cubicBezTo>
                  <a:cubicBezTo>
                    <a:pt x="755" y="798"/>
                    <a:pt x="714" y="786"/>
                    <a:pt x="672" y="780"/>
                  </a:cubicBezTo>
                  <a:cubicBezTo>
                    <a:pt x="629" y="765"/>
                    <a:pt x="586" y="754"/>
                    <a:pt x="544" y="740"/>
                  </a:cubicBezTo>
                  <a:cubicBezTo>
                    <a:pt x="526" y="734"/>
                    <a:pt x="499" y="730"/>
                    <a:pt x="484" y="720"/>
                  </a:cubicBezTo>
                  <a:cubicBezTo>
                    <a:pt x="451" y="698"/>
                    <a:pt x="409" y="680"/>
                    <a:pt x="372" y="668"/>
                  </a:cubicBezTo>
                  <a:cubicBezTo>
                    <a:pt x="348" y="644"/>
                    <a:pt x="327" y="622"/>
                    <a:pt x="300" y="604"/>
                  </a:cubicBezTo>
                  <a:cubicBezTo>
                    <a:pt x="292" y="598"/>
                    <a:pt x="284" y="593"/>
                    <a:pt x="276" y="588"/>
                  </a:cubicBezTo>
                  <a:cubicBezTo>
                    <a:pt x="272" y="585"/>
                    <a:pt x="264" y="580"/>
                    <a:pt x="264" y="580"/>
                  </a:cubicBezTo>
                  <a:cubicBezTo>
                    <a:pt x="253" y="563"/>
                    <a:pt x="240" y="546"/>
                    <a:pt x="224" y="536"/>
                  </a:cubicBezTo>
                  <a:cubicBezTo>
                    <a:pt x="217" y="515"/>
                    <a:pt x="204" y="504"/>
                    <a:pt x="192" y="488"/>
                  </a:cubicBezTo>
                  <a:cubicBezTo>
                    <a:pt x="174" y="465"/>
                    <a:pt x="161" y="440"/>
                    <a:pt x="148" y="416"/>
                  </a:cubicBezTo>
                  <a:cubicBezTo>
                    <a:pt x="140" y="402"/>
                    <a:pt x="126" y="386"/>
                    <a:pt x="120" y="372"/>
                  </a:cubicBezTo>
                  <a:cubicBezTo>
                    <a:pt x="104" y="336"/>
                    <a:pt x="88" y="300"/>
                    <a:pt x="76" y="264"/>
                  </a:cubicBezTo>
                  <a:cubicBezTo>
                    <a:pt x="68" y="241"/>
                    <a:pt x="65" y="216"/>
                    <a:pt x="52" y="196"/>
                  </a:cubicBezTo>
                  <a:cubicBezTo>
                    <a:pt x="40" y="148"/>
                    <a:pt x="8" y="121"/>
                    <a:pt x="0" y="68"/>
                  </a:cubicBezTo>
                  <a:cubicBezTo>
                    <a:pt x="2" y="42"/>
                    <a:pt x="6" y="27"/>
                    <a:pt x="12" y="4"/>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5" name="Line 31"/>
            <p:cNvSpPr>
              <a:spLocks noChangeShapeType="1"/>
            </p:cNvSpPr>
            <p:nvPr/>
          </p:nvSpPr>
          <p:spPr bwMode="auto">
            <a:xfrm flipV="1">
              <a:off x="3048000" y="3824288"/>
              <a:ext cx="427038" cy="31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2">
              <a:hlinkClick r:id="" action="ppaction://noaction"/>
            </p:cNvPr>
            <p:cNvSpPr>
              <a:spLocks/>
            </p:cNvSpPr>
            <p:nvPr/>
          </p:nvSpPr>
          <p:spPr bwMode="auto">
            <a:xfrm>
              <a:off x="3006725" y="3852863"/>
              <a:ext cx="1317625" cy="1289050"/>
            </a:xfrm>
            <a:custGeom>
              <a:avLst/>
              <a:gdLst>
                <a:gd name="T0" fmla="*/ 2147483647 w 830"/>
                <a:gd name="T1" fmla="*/ 0 h 812"/>
                <a:gd name="T2" fmla="*/ 2147483647 w 830"/>
                <a:gd name="T3" fmla="*/ 2147483647 h 812"/>
                <a:gd name="T4" fmla="*/ 2147483647 w 830"/>
                <a:gd name="T5" fmla="*/ 2147483647 h 812"/>
                <a:gd name="T6" fmla="*/ 2147483647 w 830"/>
                <a:gd name="T7" fmla="*/ 2147483647 h 812"/>
                <a:gd name="T8" fmla="*/ 2147483647 w 830"/>
                <a:gd name="T9" fmla="*/ 2147483647 h 812"/>
                <a:gd name="T10" fmla="*/ 2147483647 w 830"/>
                <a:gd name="T11" fmla="*/ 2147483647 h 812"/>
                <a:gd name="T12" fmla="*/ 2147483647 w 830"/>
                <a:gd name="T13" fmla="*/ 2147483647 h 812"/>
                <a:gd name="T14" fmla="*/ 2147483647 w 830"/>
                <a:gd name="T15" fmla="*/ 2147483647 h 812"/>
                <a:gd name="T16" fmla="*/ 2147483647 w 830"/>
                <a:gd name="T17" fmla="*/ 2147483647 h 812"/>
                <a:gd name="T18" fmla="*/ 2147483647 w 830"/>
                <a:gd name="T19" fmla="*/ 2147483647 h 812"/>
                <a:gd name="T20" fmla="*/ 2147483647 w 830"/>
                <a:gd name="T21" fmla="*/ 2147483647 h 812"/>
                <a:gd name="T22" fmla="*/ 2147483647 w 830"/>
                <a:gd name="T23" fmla="*/ 2147483647 h 812"/>
                <a:gd name="T24" fmla="*/ 2147483647 w 830"/>
                <a:gd name="T25" fmla="*/ 2147483647 h 812"/>
                <a:gd name="T26" fmla="*/ 2147483647 w 830"/>
                <a:gd name="T27" fmla="*/ 2147483647 h 812"/>
                <a:gd name="T28" fmla="*/ 2147483647 w 830"/>
                <a:gd name="T29" fmla="*/ 2147483647 h 812"/>
                <a:gd name="T30" fmla="*/ 2147483647 w 830"/>
                <a:gd name="T31" fmla="*/ 2147483647 h 812"/>
                <a:gd name="T32" fmla="*/ 2147483647 w 830"/>
                <a:gd name="T33" fmla="*/ 2147483647 h 812"/>
                <a:gd name="T34" fmla="*/ 2147483647 w 830"/>
                <a:gd name="T35" fmla="*/ 2147483647 h 812"/>
                <a:gd name="T36" fmla="*/ 2147483647 w 830"/>
                <a:gd name="T37" fmla="*/ 2147483647 h 812"/>
                <a:gd name="T38" fmla="*/ 2147483647 w 830"/>
                <a:gd name="T39" fmla="*/ 2147483647 h 812"/>
                <a:gd name="T40" fmla="*/ 2147483647 w 830"/>
                <a:gd name="T41" fmla="*/ 2147483647 h 812"/>
                <a:gd name="T42" fmla="*/ 2147483647 w 830"/>
                <a:gd name="T43" fmla="*/ 2147483647 h 812"/>
                <a:gd name="T44" fmla="*/ 2147483647 w 830"/>
                <a:gd name="T45" fmla="*/ 2147483647 h 812"/>
                <a:gd name="T46" fmla="*/ 2147483647 w 830"/>
                <a:gd name="T47" fmla="*/ 2147483647 h 812"/>
                <a:gd name="T48" fmla="*/ 2147483647 w 830"/>
                <a:gd name="T49" fmla="*/ 2147483647 h 812"/>
                <a:gd name="T50" fmla="*/ 2147483647 w 830"/>
                <a:gd name="T51" fmla="*/ 2147483647 h 812"/>
                <a:gd name="T52" fmla="*/ 2147483647 w 830"/>
                <a:gd name="T53" fmla="*/ 2147483647 h 812"/>
                <a:gd name="T54" fmla="*/ 2147483647 w 830"/>
                <a:gd name="T55" fmla="*/ 2147483647 h 812"/>
                <a:gd name="T56" fmla="*/ 2147483647 w 830"/>
                <a:gd name="T57" fmla="*/ 2147483647 h 812"/>
                <a:gd name="T58" fmla="*/ 0 w 830"/>
                <a:gd name="T59" fmla="*/ 2147483647 h 812"/>
                <a:gd name="T60" fmla="*/ 2147483647 w 830"/>
                <a:gd name="T61" fmla="*/ 2147483647 h 812"/>
                <a:gd name="T62" fmla="*/ 2147483647 w 830"/>
                <a:gd name="T63" fmla="*/ 2147483647 h 812"/>
                <a:gd name="T64" fmla="*/ 2147483647 w 830"/>
                <a:gd name="T65" fmla="*/ 0 h 8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0" h="812">
                  <a:moveTo>
                    <a:pt x="12" y="0"/>
                  </a:moveTo>
                  <a:cubicBezTo>
                    <a:pt x="40" y="7"/>
                    <a:pt x="73" y="1"/>
                    <a:pt x="104" y="4"/>
                  </a:cubicBezTo>
                  <a:cubicBezTo>
                    <a:pt x="148" y="18"/>
                    <a:pt x="207" y="6"/>
                    <a:pt x="252" y="4"/>
                  </a:cubicBezTo>
                  <a:cubicBezTo>
                    <a:pt x="271" y="16"/>
                    <a:pt x="273" y="39"/>
                    <a:pt x="280" y="60"/>
                  </a:cubicBezTo>
                  <a:cubicBezTo>
                    <a:pt x="285" y="76"/>
                    <a:pt x="300" y="101"/>
                    <a:pt x="304" y="116"/>
                  </a:cubicBezTo>
                  <a:cubicBezTo>
                    <a:pt x="309" y="139"/>
                    <a:pt x="312" y="169"/>
                    <a:pt x="328" y="188"/>
                  </a:cubicBezTo>
                  <a:cubicBezTo>
                    <a:pt x="341" y="204"/>
                    <a:pt x="351" y="222"/>
                    <a:pt x="364" y="240"/>
                  </a:cubicBezTo>
                  <a:cubicBezTo>
                    <a:pt x="381" y="264"/>
                    <a:pt x="403" y="286"/>
                    <a:pt x="420" y="312"/>
                  </a:cubicBezTo>
                  <a:cubicBezTo>
                    <a:pt x="428" y="325"/>
                    <a:pt x="444" y="364"/>
                    <a:pt x="456" y="372"/>
                  </a:cubicBezTo>
                  <a:cubicBezTo>
                    <a:pt x="471" y="382"/>
                    <a:pt x="477" y="396"/>
                    <a:pt x="492" y="408"/>
                  </a:cubicBezTo>
                  <a:cubicBezTo>
                    <a:pt x="508" y="420"/>
                    <a:pt x="528" y="427"/>
                    <a:pt x="544" y="440"/>
                  </a:cubicBezTo>
                  <a:cubicBezTo>
                    <a:pt x="621" y="504"/>
                    <a:pt x="718" y="551"/>
                    <a:pt x="816" y="576"/>
                  </a:cubicBezTo>
                  <a:cubicBezTo>
                    <a:pt x="830" y="597"/>
                    <a:pt x="818" y="628"/>
                    <a:pt x="812" y="652"/>
                  </a:cubicBezTo>
                  <a:cubicBezTo>
                    <a:pt x="809" y="662"/>
                    <a:pt x="806" y="673"/>
                    <a:pt x="804" y="684"/>
                  </a:cubicBezTo>
                  <a:cubicBezTo>
                    <a:pt x="802" y="689"/>
                    <a:pt x="800" y="700"/>
                    <a:pt x="800" y="700"/>
                  </a:cubicBezTo>
                  <a:cubicBezTo>
                    <a:pt x="805" y="776"/>
                    <a:pt x="808" y="733"/>
                    <a:pt x="800" y="772"/>
                  </a:cubicBezTo>
                  <a:cubicBezTo>
                    <a:pt x="797" y="785"/>
                    <a:pt x="792" y="812"/>
                    <a:pt x="792" y="812"/>
                  </a:cubicBezTo>
                  <a:cubicBezTo>
                    <a:pt x="771" y="805"/>
                    <a:pt x="753" y="802"/>
                    <a:pt x="732" y="800"/>
                  </a:cubicBezTo>
                  <a:cubicBezTo>
                    <a:pt x="687" y="785"/>
                    <a:pt x="637" y="777"/>
                    <a:pt x="592" y="768"/>
                  </a:cubicBezTo>
                  <a:cubicBezTo>
                    <a:pt x="559" y="751"/>
                    <a:pt x="528" y="730"/>
                    <a:pt x="496" y="716"/>
                  </a:cubicBezTo>
                  <a:cubicBezTo>
                    <a:pt x="444" y="693"/>
                    <a:pt x="390" y="676"/>
                    <a:pt x="344" y="644"/>
                  </a:cubicBezTo>
                  <a:cubicBezTo>
                    <a:pt x="332" y="635"/>
                    <a:pt x="313" y="621"/>
                    <a:pt x="304" y="612"/>
                  </a:cubicBezTo>
                  <a:cubicBezTo>
                    <a:pt x="291" y="599"/>
                    <a:pt x="287" y="586"/>
                    <a:pt x="272" y="576"/>
                  </a:cubicBezTo>
                  <a:cubicBezTo>
                    <a:pt x="243" y="533"/>
                    <a:pt x="194" y="488"/>
                    <a:pt x="152" y="460"/>
                  </a:cubicBezTo>
                  <a:cubicBezTo>
                    <a:pt x="146" y="442"/>
                    <a:pt x="134" y="434"/>
                    <a:pt x="124" y="420"/>
                  </a:cubicBezTo>
                  <a:cubicBezTo>
                    <a:pt x="118" y="412"/>
                    <a:pt x="108" y="396"/>
                    <a:pt x="108" y="396"/>
                  </a:cubicBezTo>
                  <a:cubicBezTo>
                    <a:pt x="99" y="363"/>
                    <a:pt x="84" y="334"/>
                    <a:pt x="64" y="308"/>
                  </a:cubicBezTo>
                  <a:cubicBezTo>
                    <a:pt x="57" y="287"/>
                    <a:pt x="53" y="267"/>
                    <a:pt x="44" y="248"/>
                  </a:cubicBezTo>
                  <a:cubicBezTo>
                    <a:pt x="39" y="223"/>
                    <a:pt x="25" y="205"/>
                    <a:pt x="16" y="184"/>
                  </a:cubicBezTo>
                  <a:cubicBezTo>
                    <a:pt x="7" y="165"/>
                    <a:pt x="6" y="146"/>
                    <a:pt x="0" y="128"/>
                  </a:cubicBezTo>
                  <a:cubicBezTo>
                    <a:pt x="1" y="96"/>
                    <a:pt x="0" y="63"/>
                    <a:pt x="4" y="32"/>
                  </a:cubicBezTo>
                  <a:cubicBezTo>
                    <a:pt x="4" y="23"/>
                    <a:pt x="12" y="16"/>
                    <a:pt x="12" y="8"/>
                  </a:cubicBezTo>
                  <a:cubicBezTo>
                    <a:pt x="12" y="5"/>
                    <a:pt x="12" y="2"/>
                    <a:pt x="12" y="0"/>
                  </a:cubicBez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7" name="Freeform 33">
              <a:hlinkClick r:id="" action="ppaction://noaction"/>
            </p:cNvPr>
            <p:cNvSpPr>
              <a:spLocks/>
            </p:cNvSpPr>
            <p:nvPr/>
          </p:nvSpPr>
          <p:spPr bwMode="auto">
            <a:xfrm rot="5253396">
              <a:off x="3011487" y="2460626"/>
              <a:ext cx="1317625" cy="1289050"/>
            </a:xfrm>
            <a:custGeom>
              <a:avLst/>
              <a:gdLst>
                <a:gd name="T0" fmla="*/ 2147483647 w 830"/>
                <a:gd name="T1" fmla="*/ 0 h 812"/>
                <a:gd name="T2" fmla="*/ 2147483647 w 830"/>
                <a:gd name="T3" fmla="*/ 2147483647 h 812"/>
                <a:gd name="T4" fmla="*/ 2147483647 w 830"/>
                <a:gd name="T5" fmla="*/ 2147483647 h 812"/>
                <a:gd name="T6" fmla="*/ 2147483647 w 830"/>
                <a:gd name="T7" fmla="*/ 2147483647 h 812"/>
                <a:gd name="T8" fmla="*/ 2147483647 w 830"/>
                <a:gd name="T9" fmla="*/ 2147483647 h 812"/>
                <a:gd name="T10" fmla="*/ 2147483647 w 830"/>
                <a:gd name="T11" fmla="*/ 2147483647 h 812"/>
                <a:gd name="T12" fmla="*/ 2147483647 w 830"/>
                <a:gd name="T13" fmla="*/ 2147483647 h 812"/>
                <a:gd name="T14" fmla="*/ 2147483647 w 830"/>
                <a:gd name="T15" fmla="*/ 2147483647 h 812"/>
                <a:gd name="T16" fmla="*/ 2147483647 w 830"/>
                <a:gd name="T17" fmla="*/ 2147483647 h 812"/>
                <a:gd name="T18" fmla="*/ 2147483647 w 830"/>
                <a:gd name="T19" fmla="*/ 2147483647 h 812"/>
                <a:gd name="T20" fmla="*/ 2147483647 w 830"/>
                <a:gd name="T21" fmla="*/ 2147483647 h 812"/>
                <a:gd name="T22" fmla="*/ 2147483647 w 830"/>
                <a:gd name="T23" fmla="*/ 2147483647 h 812"/>
                <a:gd name="T24" fmla="*/ 2147483647 w 830"/>
                <a:gd name="T25" fmla="*/ 2147483647 h 812"/>
                <a:gd name="T26" fmla="*/ 2147483647 w 830"/>
                <a:gd name="T27" fmla="*/ 2147483647 h 812"/>
                <a:gd name="T28" fmla="*/ 2147483647 w 830"/>
                <a:gd name="T29" fmla="*/ 2147483647 h 812"/>
                <a:gd name="T30" fmla="*/ 2147483647 w 830"/>
                <a:gd name="T31" fmla="*/ 2147483647 h 812"/>
                <a:gd name="T32" fmla="*/ 2147483647 w 830"/>
                <a:gd name="T33" fmla="*/ 2147483647 h 812"/>
                <a:gd name="T34" fmla="*/ 2147483647 w 830"/>
                <a:gd name="T35" fmla="*/ 2147483647 h 812"/>
                <a:gd name="T36" fmla="*/ 2147483647 w 830"/>
                <a:gd name="T37" fmla="*/ 2147483647 h 812"/>
                <a:gd name="T38" fmla="*/ 2147483647 w 830"/>
                <a:gd name="T39" fmla="*/ 2147483647 h 812"/>
                <a:gd name="T40" fmla="*/ 2147483647 w 830"/>
                <a:gd name="T41" fmla="*/ 2147483647 h 812"/>
                <a:gd name="T42" fmla="*/ 2147483647 w 830"/>
                <a:gd name="T43" fmla="*/ 2147483647 h 812"/>
                <a:gd name="T44" fmla="*/ 2147483647 w 830"/>
                <a:gd name="T45" fmla="*/ 2147483647 h 812"/>
                <a:gd name="T46" fmla="*/ 2147483647 w 830"/>
                <a:gd name="T47" fmla="*/ 2147483647 h 812"/>
                <a:gd name="T48" fmla="*/ 2147483647 w 830"/>
                <a:gd name="T49" fmla="*/ 2147483647 h 812"/>
                <a:gd name="T50" fmla="*/ 2147483647 w 830"/>
                <a:gd name="T51" fmla="*/ 2147483647 h 812"/>
                <a:gd name="T52" fmla="*/ 2147483647 w 830"/>
                <a:gd name="T53" fmla="*/ 2147483647 h 812"/>
                <a:gd name="T54" fmla="*/ 2147483647 w 830"/>
                <a:gd name="T55" fmla="*/ 2147483647 h 812"/>
                <a:gd name="T56" fmla="*/ 2147483647 w 830"/>
                <a:gd name="T57" fmla="*/ 2147483647 h 812"/>
                <a:gd name="T58" fmla="*/ 0 w 830"/>
                <a:gd name="T59" fmla="*/ 2147483647 h 812"/>
                <a:gd name="T60" fmla="*/ 2147483647 w 830"/>
                <a:gd name="T61" fmla="*/ 2147483647 h 812"/>
                <a:gd name="T62" fmla="*/ 2147483647 w 830"/>
                <a:gd name="T63" fmla="*/ 2147483647 h 812"/>
                <a:gd name="T64" fmla="*/ 2147483647 w 830"/>
                <a:gd name="T65" fmla="*/ 0 h 8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0" h="812">
                  <a:moveTo>
                    <a:pt x="12" y="0"/>
                  </a:moveTo>
                  <a:cubicBezTo>
                    <a:pt x="40" y="7"/>
                    <a:pt x="73" y="1"/>
                    <a:pt x="104" y="4"/>
                  </a:cubicBezTo>
                  <a:cubicBezTo>
                    <a:pt x="148" y="18"/>
                    <a:pt x="207" y="6"/>
                    <a:pt x="252" y="4"/>
                  </a:cubicBezTo>
                  <a:cubicBezTo>
                    <a:pt x="271" y="16"/>
                    <a:pt x="273" y="39"/>
                    <a:pt x="280" y="60"/>
                  </a:cubicBezTo>
                  <a:cubicBezTo>
                    <a:pt x="285" y="76"/>
                    <a:pt x="300" y="101"/>
                    <a:pt x="304" y="116"/>
                  </a:cubicBezTo>
                  <a:cubicBezTo>
                    <a:pt x="309" y="139"/>
                    <a:pt x="312" y="169"/>
                    <a:pt x="328" y="188"/>
                  </a:cubicBezTo>
                  <a:cubicBezTo>
                    <a:pt x="341" y="204"/>
                    <a:pt x="351" y="222"/>
                    <a:pt x="364" y="240"/>
                  </a:cubicBezTo>
                  <a:cubicBezTo>
                    <a:pt x="381" y="264"/>
                    <a:pt x="403" y="286"/>
                    <a:pt x="420" y="312"/>
                  </a:cubicBezTo>
                  <a:cubicBezTo>
                    <a:pt x="428" y="325"/>
                    <a:pt x="444" y="364"/>
                    <a:pt x="456" y="372"/>
                  </a:cubicBezTo>
                  <a:cubicBezTo>
                    <a:pt x="471" y="382"/>
                    <a:pt x="477" y="396"/>
                    <a:pt x="492" y="408"/>
                  </a:cubicBezTo>
                  <a:cubicBezTo>
                    <a:pt x="508" y="420"/>
                    <a:pt x="528" y="427"/>
                    <a:pt x="544" y="440"/>
                  </a:cubicBezTo>
                  <a:cubicBezTo>
                    <a:pt x="621" y="504"/>
                    <a:pt x="718" y="551"/>
                    <a:pt x="816" y="576"/>
                  </a:cubicBezTo>
                  <a:cubicBezTo>
                    <a:pt x="830" y="597"/>
                    <a:pt x="818" y="628"/>
                    <a:pt x="812" y="652"/>
                  </a:cubicBezTo>
                  <a:cubicBezTo>
                    <a:pt x="809" y="662"/>
                    <a:pt x="806" y="673"/>
                    <a:pt x="804" y="684"/>
                  </a:cubicBezTo>
                  <a:cubicBezTo>
                    <a:pt x="802" y="689"/>
                    <a:pt x="800" y="700"/>
                    <a:pt x="800" y="700"/>
                  </a:cubicBezTo>
                  <a:cubicBezTo>
                    <a:pt x="805" y="776"/>
                    <a:pt x="808" y="733"/>
                    <a:pt x="800" y="772"/>
                  </a:cubicBezTo>
                  <a:cubicBezTo>
                    <a:pt x="797" y="785"/>
                    <a:pt x="792" y="812"/>
                    <a:pt x="792" y="812"/>
                  </a:cubicBezTo>
                  <a:cubicBezTo>
                    <a:pt x="771" y="805"/>
                    <a:pt x="753" y="802"/>
                    <a:pt x="732" y="800"/>
                  </a:cubicBezTo>
                  <a:cubicBezTo>
                    <a:pt x="687" y="785"/>
                    <a:pt x="637" y="777"/>
                    <a:pt x="592" y="768"/>
                  </a:cubicBezTo>
                  <a:cubicBezTo>
                    <a:pt x="559" y="751"/>
                    <a:pt x="528" y="730"/>
                    <a:pt x="496" y="716"/>
                  </a:cubicBezTo>
                  <a:cubicBezTo>
                    <a:pt x="444" y="693"/>
                    <a:pt x="390" y="676"/>
                    <a:pt x="344" y="644"/>
                  </a:cubicBezTo>
                  <a:cubicBezTo>
                    <a:pt x="332" y="635"/>
                    <a:pt x="313" y="621"/>
                    <a:pt x="304" y="612"/>
                  </a:cubicBezTo>
                  <a:cubicBezTo>
                    <a:pt x="291" y="599"/>
                    <a:pt x="287" y="586"/>
                    <a:pt x="272" y="576"/>
                  </a:cubicBezTo>
                  <a:cubicBezTo>
                    <a:pt x="243" y="533"/>
                    <a:pt x="194" y="488"/>
                    <a:pt x="152" y="460"/>
                  </a:cubicBezTo>
                  <a:cubicBezTo>
                    <a:pt x="146" y="442"/>
                    <a:pt x="134" y="434"/>
                    <a:pt x="124" y="420"/>
                  </a:cubicBezTo>
                  <a:cubicBezTo>
                    <a:pt x="118" y="412"/>
                    <a:pt x="108" y="396"/>
                    <a:pt x="108" y="396"/>
                  </a:cubicBezTo>
                  <a:cubicBezTo>
                    <a:pt x="99" y="363"/>
                    <a:pt x="84" y="334"/>
                    <a:pt x="64" y="308"/>
                  </a:cubicBezTo>
                  <a:cubicBezTo>
                    <a:pt x="57" y="287"/>
                    <a:pt x="53" y="267"/>
                    <a:pt x="44" y="248"/>
                  </a:cubicBezTo>
                  <a:cubicBezTo>
                    <a:pt x="39" y="223"/>
                    <a:pt x="25" y="205"/>
                    <a:pt x="16" y="184"/>
                  </a:cubicBezTo>
                  <a:cubicBezTo>
                    <a:pt x="7" y="165"/>
                    <a:pt x="6" y="146"/>
                    <a:pt x="0" y="128"/>
                  </a:cubicBezTo>
                  <a:cubicBezTo>
                    <a:pt x="1" y="96"/>
                    <a:pt x="0" y="63"/>
                    <a:pt x="4" y="32"/>
                  </a:cubicBezTo>
                  <a:cubicBezTo>
                    <a:pt x="4" y="23"/>
                    <a:pt x="12" y="16"/>
                    <a:pt x="12" y="8"/>
                  </a:cubicBezTo>
                  <a:cubicBezTo>
                    <a:pt x="12" y="5"/>
                    <a:pt x="12" y="2"/>
                    <a:pt x="12" y="0"/>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8" name="Freeform 34">
              <a:hlinkClick r:id="" action="ppaction://noaction"/>
            </p:cNvPr>
            <p:cNvSpPr>
              <a:spLocks/>
            </p:cNvSpPr>
            <p:nvPr/>
          </p:nvSpPr>
          <p:spPr bwMode="auto">
            <a:xfrm rot="10472835">
              <a:off x="4457700" y="2414588"/>
              <a:ext cx="1222375" cy="1349375"/>
            </a:xfrm>
            <a:custGeom>
              <a:avLst/>
              <a:gdLst>
                <a:gd name="T0" fmla="*/ 2147483647 w 830"/>
                <a:gd name="T1" fmla="*/ 0 h 812"/>
                <a:gd name="T2" fmla="*/ 2147483647 w 830"/>
                <a:gd name="T3" fmla="*/ 2147483647 h 812"/>
                <a:gd name="T4" fmla="*/ 2147483647 w 830"/>
                <a:gd name="T5" fmla="*/ 2147483647 h 812"/>
                <a:gd name="T6" fmla="*/ 2147483647 w 830"/>
                <a:gd name="T7" fmla="*/ 2147483647 h 812"/>
                <a:gd name="T8" fmla="*/ 2147483647 w 830"/>
                <a:gd name="T9" fmla="*/ 2147483647 h 812"/>
                <a:gd name="T10" fmla="*/ 2147483647 w 830"/>
                <a:gd name="T11" fmla="*/ 2147483647 h 812"/>
                <a:gd name="T12" fmla="*/ 2147483647 w 830"/>
                <a:gd name="T13" fmla="*/ 2147483647 h 812"/>
                <a:gd name="T14" fmla="*/ 2147483647 w 830"/>
                <a:gd name="T15" fmla="*/ 2147483647 h 812"/>
                <a:gd name="T16" fmla="*/ 2147483647 w 830"/>
                <a:gd name="T17" fmla="*/ 2147483647 h 812"/>
                <a:gd name="T18" fmla="*/ 2147483647 w 830"/>
                <a:gd name="T19" fmla="*/ 2147483647 h 812"/>
                <a:gd name="T20" fmla="*/ 2147483647 w 830"/>
                <a:gd name="T21" fmla="*/ 2147483647 h 812"/>
                <a:gd name="T22" fmla="*/ 2147483647 w 830"/>
                <a:gd name="T23" fmla="*/ 2147483647 h 812"/>
                <a:gd name="T24" fmla="*/ 2147483647 w 830"/>
                <a:gd name="T25" fmla="*/ 2147483647 h 812"/>
                <a:gd name="T26" fmla="*/ 2147483647 w 830"/>
                <a:gd name="T27" fmla="*/ 2147483647 h 812"/>
                <a:gd name="T28" fmla="*/ 2147483647 w 830"/>
                <a:gd name="T29" fmla="*/ 2147483647 h 812"/>
                <a:gd name="T30" fmla="*/ 2147483647 w 830"/>
                <a:gd name="T31" fmla="*/ 2147483647 h 812"/>
                <a:gd name="T32" fmla="*/ 2147483647 w 830"/>
                <a:gd name="T33" fmla="*/ 2147483647 h 812"/>
                <a:gd name="T34" fmla="*/ 2147483647 w 830"/>
                <a:gd name="T35" fmla="*/ 2147483647 h 812"/>
                <a:gd name="T36" fmla="*/ 2147483647 w 830"/>
                <a:gd name="T37" fmla="*/ 2147483647 h 812"/>
                <a:gd name="T38" fmla="*/ 2147483647 w 830"/>
                <a:gd name="T39" fmla="*/ 2147483647 h 812"/>
                <a:gd name="T40" fmla="*/ 2147483647 w 830"/>
                <a:gd name="T41" fmla="*/ 2147483647 h 812"/>
                <a:gd name="T42" fmla="*/ 2147483647 w 830"/>
                <a:gd name="T43" fmla="*/ 2147483647 h 812"/>
                <a:gd name="T44" fmla="*/ 2147483647 w 830"/>
                <a:gd name="T45" fmla="*/ 2147483647 h 812"/>
                <a:gd name="T46" fmla="*/ 2147483647 w 830"/>
                <a:gd name="T47" fmla="*/ 2147483647 h 812"/>
                <a:gd name="T48" fmla="*/ 2147483647 w 830"/>
                <a:gd name="T49" fmla="*/ 2147483647 h 812"/>
                <a:gd name="T50" fmla="*/ 2147483647 w 830"/>
                <a:gd name="T51" fmla="*/ 2147483647 h 812"/>
                <a:gd name="T52" fmla="*/ 2147483647 w 830"/>
                <a:gd name="T53" fmla="*/ 2147483647 h 812"/>
                <a:gd name="T54" fmla="*/ 2147483647 w 830"/>
                <a:gd name="T55" fmla="*/ 2147483647 h 812"/>
                <a:gd name="T56" fmla="*/ 2147483647 w 830"/>
                <a:gd name="T57" fmla="*/ 2147483647 h 812"/>
                <a:gd name="T58" fmla="*/ 0 w 830"/>
                <a:gd name="T59" fmla="*/ 2147483647 h 812"/>
                <a:gd name="T60" fmla="*/ 2147483647 w 830"/>
                <a:gd name="T61" fmla="*/ 2147483647 h 812"/>
                <a:gd name="T62" fmla="*/ 2147483647 w 830"/>
                <a:gd name="T63" fmla="*/ 2147483647 h 812"/>
                <a:gd name="T64" fmla="*/ 2147483647 w 830"/>
                <a:gd name="T65" fmla="*/ 0 h 8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0" h="812">
                  <a:moveTo>
                    <a:pt x="12" y="0"/>
                  </a:moveTo>
                  <a:cubicBezTo>
                    <a:pt x="40" y="7"/>
                    <a:pt x="73" y="1"/>
                    <a:pt x="104" y="4"/>
                  </a:cubicBezTo>
                  <a:cubicBezTo>
                    <a:pt x="148" y="18"/>
                    <a:pt x="207" y="6"/>
                    <a:pt x="252" y="4"/>
                  </a:cubicBezTo>
                  <a:cubicBezTo>
                    <a:pt x="271" y="16"/>
                    <a:pt x="273" y="39"/>
                    <a:pt x="280" y="60"/>
                  </a:cubicBezTo>
                  <a:cubicBezTo>
                    <a:pt x="285" y="76"/>
                    <a:pt x="300" y="101"/>
                    <a:pt x="304" y="116"/>
                  </a:cubicBezTo>
                  <a:cubicBezTo>
                    <a:pt x="309" y="139"/>
                    <a:pt x="312" y="169"/>
                    <a:pt x="328" y="188"/>
                  </a:cubicBezTo>
                  <a:cubicBezTo>
                    <a:pt x="341" y="204"/>
                    <a:pt x="351" y="222"/>
                    <a:pt x="364" y="240"/>
                  </a:cubicBezTo>
                  <a:cubicBezTo>
                    <a:pt x="381" y="264"/>
                    <a:pt x="403" y="286"/>
                    <a:pt x="420" y="312"/>
                  </a:cubicBezTo>
                  <a:cubicBezTo>
                    <a:pt x="428" y="325"/>
                    <a:pt x="444" y="364"/>
                    <a:pt x="456" y="372"/>
                  </a:cubicBezTo>
                  <a:cubicBezTo>
                    <a:pt x="471" y="382"/>
                    <a:pt x="477" y="396"/>
                    <a:pt x="492" y="408"/>
                  </a:cubicBezTo>
                  <a:cubicBezTo>
                    <a:pt x="508" y="420"/>
                    <a:pt x="528" y="427"/>
                    <a:pt x="544" y="440"/>
                  </a:cubicBezTo>
                  <a:cubicBezTo>
                    <a:pt x="621" y="504"/>
                    <a:pt x="718" y="551"/>
                    <a:pt x="816" y="576"/>
                  </a:cubicBezTo>
                  <a:cubicBezTo>
                    <a:pt x="830" y="597"/>
                    <a:pt x="818" y="628"/>
                    <a:pt x="812" y="652"/>
                  </a:cubicBezTo>
                  <a:cubicBezTo>
                    <a:pt x="809" y="662"/>
                    <a:pt x="806" y="673"/>
                    <a:pt x="804" y="684"/>
                  </a:cubicBezTo>
                  <a:cubicBezTo>
                    <a:pt x="802" y="689"/>
                    <a:pt x="800" y="700"/>
                    <a:pt x="800" y="700"/>
                  </a:cubicBezTo>
                  <a:cubicBezTo>
                    <a:pt x="805" y="776"/>
                    <a:pt x="808" y="733"/>
                    <a:pt x="800" y="772"/>
                  </a:cubicBezTo>
                  <a:cubicBezTo>
                    <a:pt x="797" y="785"/>
                    <a:pt x="792" y="812"/>
                    <a:pt x="792" y="812"/>
                  </a:cubicBezTo>
                  <a:cubicBezTo>
                    <a:pt x="771" y="805"/>
                    <a:pt x="753" y="802"/>
                    <a:pt x="732" y="800"/>
                  </a:cubicBezTo>
                  <a:cubicBezTo>
                    <a:pt x="687" y="785"/>
                    <a:pt x="637" y="777"/>
                    <a:pt x="592" y="768"/>
                  </a:cubicBezTo>
                  <a:cubicBezTo>
                    <a:pt x="559" y="751"/>
                    <a:pt x="528" y="730"/>
                    <a:pt x="496" y="716"/>
                  </a:cubicBezTo>
                  <a:cubicBezTo>
                    <a:pt x="444" y="693"/>
                    <a:pt x="390" y="676"/>
                    <a:pt x="344" y="644"/>
                  </a:cubicBezTo>
                  <a:cubicBezTo>
                    <a:pt x="332" y="635"/>
                    <a:pt x="313" y="621"/>
                    <a:pt x="304" y="612"/>
                  </a:cubicBezTo>
                  <a:cubicBezTo>
                    <a:pt x="291" y="599"/>
                    <a:pt x="287" y="586"/>
                    <a:pt x="272" y="576"/>
                  </a:cubicBezTo>
                  <a:cubicBezTo>
                    <a:pt x="243" y="533"/>
                    <a:pt x="194" y="488"/>
                    <a:pt x="152" y="460"/>
                  </a:cubicBezTo>
                  <a:cubicBezTo>
                    <a:pt x="146" y="442"/>
                    <a:pt x="134" y="434"/>
                    <a:pt x="124" y="420"/>
                  </a:cubicBezTo>
                  <a:cubicBezTo>
                    <a:pt x="118" y="412"/>
                    <a:pt x="108" y="396"/>
                    <a:pt x="108" y="396"/>
                  </a:cubicBezTo>
                  <a:cubicBezTo>
                    <a:pt x="99" y="363"/>
                    <a:pt x="84" y="334"/>
                    <a:pt x="64" y="308"/>
                  </a:cubicBezTo>
                  <a:cubicBezTo>
                    <a:pt x="57" y="287"/>
                    <a:pt x="53" y="267"/>
                    <a:pt x="44" y="248"/>
                  </a:cubicBezTo>
                  <a:cubicBezTo>
                    <a:pt x="39" y="223"/>
                    <a:pt x="25" y="205"/>
                    <a:pt x="16" y="184"/>
                  </a:cubicBezTo>
                  <a:cubicBezTo>
                    <a:pt x="7" y="165"/>
                    <a:pt x="6" y="146"/>
                    <a:pt x="0" y="128"/>
                  </a:cubicBezTo>
                  <a:cubicBezTo>
                    <a:pt x="1" y="96"/>
                    <a:pt x="0" y="63"/>
                    <a:pt x="4" y="32"/>
                  </a:cubicBezTo>
                  <a:cubicBezTo>
                    <a:pt x="4" y="23"/>
                    <a:pt x="12" y="16"/>
                    <a:pt x="12" y="8"/>
                  </a:cubicBezTo>
                  <a:cubicBezTo>
                    <a:pt x="12" y="5"/>
                    <a:pt x="12" y="2"/>
                    <a:pt x="12" y="0"/>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9" name="Freeform 35">
              <a:hlinkClick r:id="" action="ppaction://noaction"/>
            </p:cNvPr>
            <p:cNvSpPr>
              <a:spLocks/>
            </p:cNvSpPr>
            <p:nvPr/>
          </p:nvSpPr>
          <p:spPr bwMode="auto">
            <a:xfrm rot="-5786483">
              <a:off x="4516438" y="3789363"/>
              <a:ext cx="1222375" cy="1349375"/>
            </a:xfrm>
            <a:custGeom>
              <a:avLst/>
              <a:gdLst>
                <a:gd name="T0" fmla="*/ 2147483647 w 830"/>
                <a:gd name="T1" fmla="*/ 0 h 812"/>
                <a:gd name="T2" fmla="*/ 2147483647 w 830"/>
                <a:gd name="T3" fmla="*/ 2147483647 h 812"/>
                <a:gd name="T4" fmla="*/ 2147483647 w 830"/>
                <a:gd name="T5" fmla="*/ 2147483647 h 812"/>
                <a:gd name="T6" fmla="*/ 2147483647 w 830"/>
                <a:gd name="T7" fmla="*/ 2147483647 h 812"/>
                <a:gd name="T8" fmla="*/ 2147483647 w 830"/>
                <a:gd name="T9" fmla="*/ 2147483647 h 812"/>
                <a:gd name="T10" fmla="*/ 2147483647 w 830"/>
                <a:gd name="T11" fmla="*/ 2147483647 h 812"/>
                <a:gd name="T12" fmla="*/ 2147483647 w 830"/>
                <a:gd name="T13" fmla="*/ 2147483647 h 812"/>
                <a:gd name="T14" fmla="*/ 2147483647 w 830"/>
                <a:gd name="T15" fmla="*/ 2147483647 h 812"/>
                <a:gd name="T16" fmla="*/ 2147483647 w 830"/>
                <a:gd name="T17" fmla="*/ 2147483647 h 812"/>
                <a:gd name="T18" fmla="*/ 2147483647 w 830"/>
                <a:gd name="T19" fmla="*/ 2147483647 h 812"/>
                <a:gd name="T20" fmla="*/ 2147483647 w 830"/>
                <a:gd name="T21" fmla="*/ 2147483647 h 812"/>
                <a:gd name="T22" fmla="*/ 2147483647 w 830"/>
                <a:gd name="T23" fmla="*/ 2147483647 h 812"/>
                <a:gd name="T24" fmla="*/ 2147483647 w 830"/>
                <a:gd name="T25" fmla="*/ 2147483647 h 812"/>
                <a:gd name="T26" fmla="*/ 2147483647 w 830"/>
                <a:gd name="T27" fmla="*/ 2147483647 h 812"/>
                <a:gd name="T28" fmla="*/ 2147483647 w 830"/>
                <a:gd name="T29" fmla="*/ 2147483647 h 812"/>
                <a:gd name="T30" fmla="*/ 2147483647 w 830"/>
                <a:gd name="T31" fmla="*/ 2147483647 h 812"/>
                <a:gd name="T32" fmla="*/ 2147483647 w 830"/>
                <a:gd name="T33" fmla="*/ 2147483647 h 812"/>
                <a:gd name="T34" fmla="*/ 2147483647 w 830"/>
                <a:gd name="T35" fmla="*/ 2147483647 h 812"/>
                <a:gd name="T36" fmla="*/ 2147483647 w 830"/>
                <a:gd name="T37" fmla="*/ 2147483647 h 812"/>
                <a:gd name="T38" fmla="*/ 2147483647 w 830"/>
                <a:gd name="T39" fmla="*/ 2147483647 h 812"/>
                <a:gd name="T40" fmla="*/ 2147483647 w 830"/>
                <a:gd name="T41" fmla="*/ 2147483647 h 812"/>
                <a:gd name="T42" fmla="*/ 2147483647 w 830"/>
                <a:gd name="T43" fmla="*/ 2147483647 h 812"/>
                <a:gd name="T44" fmla="*/ 2147483647 w 830"/>
                <a:gd name="T45" fmla="*/ 2147483647 h 812"/>
                <a:gd name="T46" fmla="*/ 2147483647 w 830"/>
                <a:gd name="T47" fmla="*/ 2147483647 h 812"/>
                <a:gd name="T48" fmla="*/ 2147483647 w 830"/>
                <a:gd name="T49" fmla="*/ 2147483647 h 812"/>
                <a:gd name="T50" fmla="*/ 2147483647 w 830"/>
                <a:gd name="T51" fmla="*/ 2147483647 h 812"/>
                <a:gd name="T52" fmla="*/ 2147483647 w 830"/>
                <a:gd name="T53" fmla="*/ 2147483647 h 812"/>
                <a:gd name="T54" fmla="*/ 2147483647 w 830"/>
                <a:gd name="T55" fmla="*/ 2147483647 h 812"/>
                <a:gd name="T56" fmla="*/ 2147483647 w 830"/>
                <a:gd name="T57" fmla="*/ 2147483647 h 812"/>
                <a:gd name="T58" fmla="*/ 0 w 830"/>
                <a:gd name="T59" fmla="*/ 2147483647 h 812"/>
                <a:gd name="T60" fmla="*/ 2147483647 w 830"/>
                <a:gd name="T61" fmla="*/ 2147483647 h 812"/>
                <a:gd name="T62" fmla="*/ 2147483647 w 830"/>
                <a:gd name="T63" fmla="*/ 2147483647 h 812"/>
                <a:gd name="T64" fmla="*/ 2147483647 w 830"/>
                <a:gd name="T65" fmla="*/ 0 h 8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30" h="812">
                  <a:moveTo>
                    <a:pt x="12" y="0"/>
                  </a:moveTo>
                  <a:cubicBezTo>
                    <a:pt x="40" y="7"/>
                    <a:pt x="73" y="1"/>
                    <a:pt x="104" y="4"/>
                  </a:cubicBezTo>
                  <a:cubicBezTo>
                    <a:pt x="148" y="18"/>
                    <a:pt x="207" y="6"/>
                    <a:pt x="252" y="4"/>
                  </a:cubicBezTo>
                  <a:cubicBezTo>
                    <a:pt x="271" y="16"/>
                    <a:pt x="273" y="39"/>
                    <a:pt x="280" y="60"/>
                  </a:cubicBezTo>
                  <a:cubicBezTo>
                    <a:pt x="285" y="76"/>
                    <a:pt x="300" y="101"/>
                    <a:pt x="304" y="116"/>
                  </a:cubicBezTo>
                  <a:cubicBezTo>
                    <a:pt x="309" y="139"/>
                    <a:pt x="312" y="169"/>
                    <a:pt x="328" y="188"/>
                  </a:cubicBezTo>
                  <a:cubicBezTo>
                    <a:pt x="341" y="204"/>
                    <a:pt x="351" y="222"/>
                    <a:pt x="364" y="240"/>
                  </a:cubicBezTo>
                  <a:cubicBezTo>
                    <a:pt x="381" y="264"/>
                    <a:pt x="403" y="286"/>
                    <a:pt x="420" y="312"/>
                  </a:cubicBezTo>
                  <a:cubicBezTo>
                    <a:pt x="428" y="325"/>
                    <a:pt x="444" y="364"/>
                    <a:pt x="456" y="372"/>
                  </a:cubicBezTo>
                  <a:cubicBezTo>
                    <a:pt x="471" y="382"/>
                    <a:pt x="477" y="396"/>
                    <a:pt x="492" y="408"/>
                  </a:cubicBezTo>
                  <a:cubicBezTo>
                    <a:pt x="508" y="420"/>
                    <a:pt x="528" y="427"/>
                    <a:pt x="544" y="440"/>
                  </a:cubicBezTo>
                  <a:cubicBezTo>
                    <a:pt x="621" y="504"/>
                    <a:pt x="718" y="551"/>
                    <a:pt x="816" y="576"/>
                  </a:cubicBezTo>
                  <a:cubicBezTo>
                    <a:pt x="830" y="597"/>
                    <a:pt x="818" y="628"/>
                    <a:pt x="812" y="652"/>
                  </a:cubicBezTo>
                  <a:cubicBezTo>
                    <a:pt x="809" y="662"/>
                    <a:pt x="806" y="673"/>
                    <a:pt x="804" y="684"/>
                  </a:cubicBezTo>
                  <a:cubicBezTo>
                    <a:pt x="802" y="689"/>
                    <a:pt x="800" y="700"/>
                    <a:pt x="800" y="700"/>
                  </a:cubicBezTo>
                  <a:cubicBezTo>
                    <a:pt x="805" y="776"/>
                    <a:pt x="808" y="733"/>
                    <a:pt x="800" y="772"/>
                  </a:cubicBezTo>
                  <a:cubicBezTo>
                    <a:pt x="797" y="785"/>
                    <a:pt x="792" y="812"/>
                    <a:pt x="792" y="812"/>
                  </a:cubicBezTo>
                  <a:cubicBezTo>
                    <a:pt x="771" y="805"/>
                    <a:pt x="753" y="802"/>
                    <a:pt x="732" y="800"/>
                  </a:cubicBezTo>
                  <a:cubicBezTo>
                    <a:pt x="687" y="785"/>
                    <a:pt x="637" y="777"/>
                    <a:pt x="592" y="768"/>
                  </a:cubicBezTo>
                  <a:cubicBezTo>
                    <a:pt x="559" y="751"/>
                    <a:pt x="528" y="730"/>
                    <a:pt x="496" y="716"/>
                  </a:cubicBezTo>
                  <a:cubicBezTo>
                    <a:pt x="444" y="693"/>
                    <a:pt x="390" y="676"/>
                    <a:pt x="344" y="644"/>
                  </a:cubicBezTo>
                  <a:cubicBezTo>
                    <a:pt x="332" y="635"/>
                    <a:pt x="313" y="621"/>
                    <a:pt x="304" y="612"/>
                  </a:cubicBezTo>
                  <a:cubicBezTo>
                    <a:pt x="291" y="599"/>
                    <a:pt x="287" y="586"/>
                    <a:pt x="272" y="576"/>
                  </a:cubicBezTo>
                  <a:cubicBezTo>
                    <a:pt x="243" y="533"/>
                    <a:pt x="194" y="488"/>
                    <a:pt x="152" y="460"/>
                  </a:cubicBezTo>
                  <a:cubicBezTo>
                    <a:pt x="146" y="442"/>
                    <a:pt x="134" y="434"/>
                    <a:pt x="124" y="420"/>
                  </a:cubicBezTo>
                  <a:cubicBezTo>
                    <a:pt x="118" y="412"/>
                    <a:pt x="108" y="396"/>
                    <a:pt x="108" y="396"/>
                  </a:cubicBezTo>
                  <a:cubicBezTo>
                    <a:pt x="99" y="363"/>
                    <a:pt x="84" y="334"/>
                    <a:pt x="64" y="308"/>
                  </a:cubicBezTo>
                  <a:cubicBezTo>
                    <a:pt x="57" y="287"/>
                    <a:pt x="53" y="267"/>
                    <a:pt x="44" y="248"/>
                  </a:cubicBezTo>
                  <a:cubicBezTo>
                    <a:pt x="39" y="223"/>
                    <a:pt x="25" y="205"/>
                    <a:pt x="16" y="184"/>
                  </a:cubicBezTo>
                  <a:cubicBezTo>
                    <a:pt x="7" y="165"/>
                    <a:pt x="6" y="146"/>
                    <a:pt x="0" y="128"/>
                  </a:cubicBezTo>
                  <a:cubicBezTo>
                    <a:pt x="1" y="96"/>
                    <a:pt x="0" y="63"/>
                    <a:pt x="4" y="32"/>
                  </a:cubicBezTo>
                  <a:cubicBezTo>
                    <a:pt x="4" y="23"/>
                    <a:pt x="12" y="16"/>
                    <a:pt x="12" y="8"/>
                  </a:cubicBezTo>
                  <a:cubicBezTo>
                    <a:pt x="12" y="5"/>
                    <a:pt x="12" y="2"/>
                    <a:pt x="12" y="0"/>
                  </a:cubicBezTo>
                  <a:close/>
                </a:path>
              </a:pathLst>
            </a:cu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5" name="Text Box 825"/>
          <p:cNvSpPr txBox="1">
            <a:spLocks noChangeArrowheads="1"/>
          </p:cNvSpPr>
          <p:nvPr/>
        </p:nvSpPr>
        <p:spPr bwMode="auto">
          <a:xfrm>
            <a:off x="4644008" y="2766987"/>
            <a:ext cx="4536504"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pPr>
            <a:endParaRPr lang="de-DE" sz="2400" dirty="0" smtClean="0">
              <a:solidFill>
                <a:schemeClr val="accent1"/>
              </a:solidFill>
              <a:latin typeface="+mn-lt"/>
              <a:sym typeface="Wingdings" panose="05000000000000000000" pitchFamily="2" charset="2"/>
            </a:endParaRPr>
          </a:p>
          <a:p>
            <a:pPr marL="1200150" lvl="1" indent="-457200" eaLnBrk="1" hangingPunct="1">
              <a:spcBef>
                <a:spcPts val="1200"/>
              </a:spcBef>
              <a:buAutoNum type="arabicPeriod"/>
            </a:pPr>
            <a:r>
              <a:rPr lang="de-DE" sz="2400" dirty="0" err="1" smtClean="0">
                <a:solidFill>
                  <a:schemeClr val="accent1"/>
                </a:solidFill>
                <a:latin typeface="+mn-lt"/>
                <a:sym typeface="Wingdings" panose="05000000000000000000" pitchFamily="2" charset="2"/>
              </a:rPr>
              <a:t>Advocacy</a:t>
            </a:r>
            <a:endParaRPr lang="de-DE" sz="2400" dirty="0" smtClean="0">
              <a:solidFill>
                <a:schemeClr val="accent1"/>
              </a:solidFill>
              <a:latin typeface="+mn-lt"/>
              <a:sym typeface="Wingdings" panose="05000000000000000000" pitchFamily="2" charset="2"/>
            </a:endParaRPr>
          </a:p>
          <a:p>
            <a:pPr marL="1200150" lvl="1" indent="-457200" eaLnBrk="1" hangingPunct="1">
              <a:spcBef>
                <a:spcPts val="1200"/>
              </a:spcBef>
              <a:buAutoNum type="arabicPeriod"/>
            </a:pPr>
            <a:r>
              <a:rPr lang="de-DE" altLang="en-US" sz="2400" dirty="0" smtClean="0">
                <a:solidFill>
                  <a:schemeClr val="accent1"/>
                </a:solidFill>
                <a:latin typeface="+mn-lt"/>
                <a:sym typeface="Wingdings" panose="05000000000000000000" pitchFamily="2" charset="2"/>
              </a:rPr>
              <a:t>Technical </a:t>
            </a:r>
            <a:r>
              <a:rPr lang="de-DE" altLang="en-US" sz="2400" dirty="0" err="1" smtClean="0">
                <a:solidFill>
                  <a:schemeClr val="accent1"/>
                </a:solidFill>
                <a:latin typeface="+mn-lt"/>
                <a:sym typeface="Wingdings" panose="05000000000000000000" pitchFamily="2" charset="2"/>
              </a:rPr>
              <a:t>Trails</a:t>
            </a:r>
            <a:endParaRPr lang="de-DE" altLang="en-US" sz="2400" dirty="0" smtClean="0">
              <a:solidFill>
                <a:schemeClr val="accent1"/>
              </a:solidFill>
              <a:latin typeface="+mn-lt"/>
              <a:sym typeface="Wingdings" panose="05000000000000000000" pitchFamily="2" charset="2"/>
            </a:endParaRPr>
          </a:p>
          <a:p>
            <a:pPr marL="1200150" lvl="1" indent="-457200" eaLnBrk="1" hangingPunct="1">
              <a:spcBef>
                <a:spcPts val="1200"/>
              </a:spcBef>
              <a:buAutoNum type="arabicPeriod"/>
            </a:pPr>
            <a:r>
              <a:rPr lang="de-DE" altLang="en-US" sz="2400" dirty="0" err="1" smtClean="0">
                <a:solidFill>
                  <a:schemeClr val="accent1"/>
                </a:solidFill>
                <a:latin typeface="+mn-lt"/>
                <a:sym typeface="Wingdings" panose="05000000000000000000" pitchFamily="2" charset="2"/>
              </a:rPr>
              <a:t>Voluntary</a:t>
            </a:r>
            <a:r>
              <a:rPr lang="de-DE" altLang="en-US" sz="2400" dirty="0" smtClean="0">
                <a:solidFill>
                  <a:schemeClr val="accent1"/>
                </a:solidFill>
                <a:latin typeface="+mn-lt"/>
                <a:sym typeface="Wingdings" panose="05000000000000000000" pitchFamily="2" charset="2"/>
              </a:rPr>
              <a:t> </a:t>
            </a:r>
            <a:r>
              <a:rPr lang="de-DE" altLang="en-US" sz="2400" dirty="0" err="1" smtClean="0">
                <a:solidFill>
                  <a:schemeClr val="accent1"/>
                </a:solidFill>
                <a:latin typeface="+mn-lt"/>
                <a:sym typeface="Wingdings" panose="05000000000000000000" pitchFamily="2" charset="2"/>
              </a:rPr>
              <a:t>Fortification</a:t>
            </a:r>
            <a:endParaRPr lang="de-DE" altLang="en-US" sz="2400" dirty="0" smtClean="0">
              <a:solidFill>
                <a:schemeClr val="accent1"/>
              </a:solidFill>
              <a:latin typeface="+mn-lt"/>
              <a:sym typeface="Wingdings" panose="05000000000000000000" pitchFamily="2" charset="2"/>
            </a:endParaRPr>
          </a:p>
          <a:p>
            <a:pPr marL="1200150" lvl="1" indent="-457200" eaLnBrk="1" hangingPunct="1">
              <a:spcBef>
                <a:spcPts val="1200"/>
              </a:spcBef>
              <a:buAutoNum type="arabicPeriod"/>
            </a:pPr>
            <a:r>
              <a:rPr lang="de-DE" altLang="en-US" sz="2400" dirty="0" smtClean="0">
                <a:solidFill>
                  <a:schemeClr val="accent1"/>
                </a:solidFill>
                <a:latin typeface="+mn-lt"/>
              </a:rPr>
              <a:t>Law &amp; Compliance</a:t>
            </a:r>
            <a:endParaRPr lang="en-US" altLang="en-US" sz="2400" dirty="0">
              <a:solidFill>
                <a:schemeClr val="accent1"/>
              </a:solidFill>
              <a:latin typeface="+mn-lt"/>
            </a:endParaRPr>
          </a:p>
        </p:txBody>
      </p:sp>
      <p:sp>
        <p:nvSpPr>
          <p:cNvPr id="2" name="Textfeld 1"/>
          <p:cNvSpPr txBox="1"/>
          <p:nvPr/>
        </p:nvSpPr>
        <p:spPr>
          <a:xfrm>
            <a:off x="5436096" y="2381979"/>
            <a:ext cx="3024336" cy="830997"/>
          </a:xfrm>
          <a:prstGeom prst="rect">
            <a:avLst/>
          </a:prstGeom>
          <a:noFill/>
        </p:spPr>
        <p:txBody>
          <a:bodyPr wrap="square" rtlCol="0">
            <a:spAutoFit/>
          </a:bodyPr>
          <a:lstStyle/>
          <a:p>
            <a:r>
              <a:rPr lang="de-DE" sz="2400" b="1" dirty="0" err="1">
                <a:solidFill>
                  <a:schemeClr val="accent1"/>
                </a:solidFill>
                <a:sym typeface="Wingdings" panose="05000000000000000000" pitchFamily="2" charset="2"/>
              </a:rPr>
              <a:t>Four</a:t>
            </a:r>
            <a:r>
              <a:rPr lang="de-DE" sz="2400" b="1" dirty="0">
                <a:solidFill>
                  <a:schemeClr val="accent1"/>
                </a:solidFill>
                <a:sym typeface="Wingdings" panose="05000000000000000000" pitchFamily="2" charset="2"/>
              </a:rPr>
              <a:t> </a:t>
            </a:r>
            <a:r>
              <a:rPr lang="de-DE" sz="2400" b="1" dirty="0" err="1">
                <a:solidFill>
                  <a:schemeClr val="accent1"/>
                </a:solidFill>
                <a:sym typeface="Wingdings" panose="05000000000000000000" pitchFamily="2" charset="2"/>
              </a:rPr>
              <a:t>Steps</a:t>
            </a:r>
            <a:r>
              <a:rPr lang="de-DE" sz="2400" b="1" dirty="0">
                <a:solidFill>
                  <a:schemeClr val="accent1"/>
                </a:solidFill>
                <a:sym typeface="Wingdings" panose="05000000000000000000" pitchFamily="2" charset="2"/>
              </a:rPr>
              <a:t> </a:t>
            </a:r>
            <a:r>
              <a:rPr lang="de-DE" sz="2400" b="1" dirty="0" err="1">
                <a:solidFill>
                  <a:schemeClr val="accent1"/>
                </a:solidFill>
                <a:sym typeface="Wingdings" panose="05000000000000000000" pitchFamily="2" charset="2"/>
              </a:rPr>
              <a:t>to</a:t>
            </a:r>
            <a:r>
              <a:rPr lang="de-DE" sz="2400" b="1" dirty="0">
                <a:solidFill>
                  <a:schemeClr val="accent1"/>
                </a:solidFill>
                <a:sym typeface="Wingdings" panose="05000000000000000000" pitchFamily="2" charset="2"/>
              </a:rPr>
              <a:t> Large-</a:t>
            </a:r>
            <a:r>
              <a:rPr lang="de-DE" sz="2400" b="1" dirty="0" err="1">
                <a:solidFill>
                  <a:schemeClr val="accent1"/>
                </a:solidFill>
                <a:sym typeface="Wingdings" panose="05000000000000000000" pitchFamily="2" charset="2"/>
              </a:rPr>
              <a:t>Scale</a:t>
            </a:r>
            <a:r>
              <a:rPr lang="de-DE" sz="2400" b="1" dirty="0">
                <a:solidFill>
                  <a:schemeClr val="accent1"/>
                </a:solidFill>
                <a:sym typeface="Wingdings" panose="05000000000000000000" pitchFamily="2" charset="2"/>
              </a:rPr>
              <a:t> Impact</a:t>
            </a:r>
            <a:endParaRPr lang="en-US" sz="2400" b="1" dirty="0">
              <a:solidFill>
                <a:schemeClr val="accent1"/>
              </a:solidFill>
            </a:endParaRPr>
          </a:p>
        </p:txBody>
      </p:sp>
      <p:sp>
        <p:nvSpPr>
          <p:cNvPr id="41"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a:t>Clock Model for Project Sequences</a:t>
            </a:r>
            <a:endParaRPr lang="de-DE" b="0" kern="0" dirty="0"/>
          </a:p>
        </p:txBody>
      </p:sp>
    </p:spTree>
    <p:extLst>
      <p:ext uri="{BB962C8B-B14F-4D97-AF65-F5344CB8AC3E}">
        <p14:creationId xmlns:p14="http://schemas.microsoft.com/office/powerpoint/2010/main" val="4124542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281909288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95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1"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de-DE" b="0" dirty="0" smtClean="0"/>
              <a:t>Managing Multi-</a:t>
            </a:r>
            <a:r>
              <a:rPr lang="de-DE" b="0" dirty="0" err="1" smtClean="0"/>
              <a:t>Stakeholder</a:t>
            </a:r>
            <a:r>
              <a:rPr lang="de-DE" b="0" dirty="0"/>
              <a:t> </a:t>
            </a:r>
            <a:r>
              <a:rPr lang="de-DE" b="0" dirty="0" smtClean="0"/>
              <a:t>Programmes</a:t>
            </a:r>
            <a:endParaRPr lang="de-DE" b="0" kern="0" dirty="0"/>
          </a:p>
        </p:txBody>
      </p:sp>
      <p:sp>
        <p:nvSpPr>
          <p:cNvPr id="3" name="Rectangle 2"/>
          <p:cNvSpPr/>
          <p:nvPr/>
        </p:nvSpPr>
        <p:spPr>
          <a:xfrm>
            <a:off x="179512" y="1700808"/>
            <a:ext cx="8832798" cy="369332"/>
          </a:xfrm>
          <a:prstGeom prst="rect">
            <a:avLst/>
          </a:prstGeom>
        </p:spPr>
        <p:txBody>
          <a:bodyPr wrap="square">
            <a:spAutoFit/>
          </a:bodyPr>
          <a:lstStyle/>
          <a:p>
            <a:r>
              <a:rPr lang="en-US" b="1" dirty="0">
                <a:solidFill>
                  <a:schemeClr val="accent1"/>
                </a:solidFill>
                <a:latin typeface="Arial" pitchFamily="34" charset="0"/>
                <a:cs typeface="Arial" pitchFamily="34" charset="0"/>
              </a:rPr>
              <a:t>An efficient food fortification </a:t>
            </a:r>
            <a:r>
              <a:rPr lang="en-US" b="1" dirty="0" err="1">
                <a:solidFill>
                  <a:schemeClr val="accent1"/>
                </a:solidFill>
                <a:latin typeface="Arial" pitchFamily="34" charset="0"/>
                <a:cs typeface="Arial" pitchFamily="34" charset="0"/>
              </a:rPr>
              <a:t>programme</a:t>
            </a:r>
            <a:r>
              <a:rPr lang="en-US" b="1" dirty="0">
                <a:solidFill>
                  <a:schemeClr val="accent1"/>
                </a:solidFill>
                <a:latin typeface="Arial" pitchFamily="34" charset="0"/>
                <a:cs typeface="Arial" pitchFamily="34" charset="0"/>
              </a:rPr>
              <a:t> requires multi-stakeholder dialogues</a:t>
            </a:r>
          </a:p>
        </p:txBody>
      </p:sp>
      <p:sp>
        <p:nvSpPr>
          <p:cNvPr id="8" name="Rectangle 7"/>
          <p:cNvSpPr/>
          <p:nvPr/>
        </p:nvSpPr>
        <p:spPr>
          <a:xfrm>
            <a:off x="323528" y="3068960"/>
            <a:ext cx="2736304" cy="1077218"/>
          </a:xfrm>
          <a:prstGeom prst="rect">
            <a:avLst/>
          </a:prstGeom>
        </p:spPr>
        <p:txBody>
          <a:bodyPr wrap="square">
            <a:spAutoFit/>
          </a:bodyPr>
          <a:lstStyle/>
          <a:p>
            <a:r>
              <a:rPr lang="en-US" b="1" dirty="0"/>
              <a:t>Local food producers </a:t>
            </a:r>
            <a:r>
              <a:rPr lang="en-US" dirty="0"/>
              <a:t>(private sector) </a:t>
            </a:r>
            <a:endParaRPr lang="en-US" dirty="0" smtClean="0"/>
          </a:p>
          <a:p>
            <a:pPr marL="285750" indent="-285750">
              <a:buFont typeface="Arial" panose="020B0604020202020204" pitchFamily="34" charset="0"/>
              <a:buChar char="•"/>
            </a:pPr>
            <a:r>
              <a:rPr lang="en-US" sz="1400" dirty="0" smtClean="0"/>
              <a:t>carry </a:t>
            </a:r>
            <a:r>
              <a:rPr lang="en-US" sz="1400" dirty="0"/>
              <a:t>out market-based </a:t>
            </a:r>
            <a:r>
              <a:rPr lang="en-US" sz="1400" dirty="0" err="1"/>
              <a:t>programme</a:t>
            </a:r>
            <a:r>
              <a:rPr lang="en-US" sz="1400" dirty="0"/>
              <a:t> </a:t>
            </a:r>
            <a:r>
              <a:rPr lang="en-US" sz="1400" dirty="0" smtClean="0"/>
              <a:t>implementation.</a:t>
            </a:r>
            <a:endParaRPr lang="en-US" sz="1400" dirty="0"/>
          </a:p>
        </p:txBody>
      </p:sp>
      <p:sp>
        <p:nvSpPr>
          <p:cNvPr id="9" name="Rectangle 8"/>
          <p:cNvSpPr/>
          <p:nvPr/>
        </p:nvSpPr>
        <p:spPr>
          <a:xfrm>
            <a:off x="5724128" y="3068960"/>
            <a:ext cx="3168352" cy="1077218"/>
          </a:xfrm>
          <a:prstGeom prst="rect">
            <a:avLst/>
          </a:prstGeom>
        </p:spPr>
        <p:txBody>
          <a:bodyPr wrap="square">
            <a:spAutoFit/>
          </a:bodyPr>
          <a:lstStyle/>
          <a:p>
            <a:r>
              <a:rPr lang="en-US" b="1" dirty="0"/>
              <a:t>G</a:t>
            </a:r>
            <a:r>
              <a:rPr lang="en-US" b="1" dirty="0" smtClean="0"/>
              <a:t>overnment </a:t>
            </a:r>
            <a:r>
              <a:rPr lang="en-US" b="1" dirty="0"/>
              <a:t>agencies </a:t>
            </a:r>
            <a:endParaRPr lang="en-US" b="1" dirty="0" smtClean="0"/>
          </a:p>
          <a:p>
            <a:r>
              <a:rPr lang="en-US" dirty="0" smtClean="0"/>
              <a:t>(</a:t>
            </a:r>
            <a:r>
              <a:rPr lang="en-US" dirty="0"/>
              <a:t>public sector) </a:t>
            </a:r>
            <a:endParaRPr lang="en-US" dirty="0" smtClean="0"/>
          </a:p>
          <a:p>
            <a:pPr marL="285750" indent="-285750">
              <a:buFont typeface="Arial" panose="020B0604020202020204" pitchFamily="34" charset="0"/>
              <a:buChar char="•"/>
            </a:pPr>
            <a:r>
              <a:rPr lang="en-US" sz="1400" dirty="0" smtClean="0"/>
              <a:t>aim </a:t>
            </a:r>
            <a:r>
              <a:rPr lang="en-US" sz="1400" dirty="0"/>
              <a:t>to solve a public health problem through food </a:t>
            </a:r>
            <a:r>
              <a:rPr lang="en-US" sz="1400" dirty="0" smtClean="0"/>
              <a:t>fortification.</a:t>
            </a:r>
            <a:endParaRPr lang="en-US" sz="1400" dirty="0"/>
          </a:p>
        </p:txBody>
      </p:sp>
      <p:sp>
        <p:nvSpPr>
          <p:cNvPr id="10" name="Rectangle 9"/>
          <p:cNvSpPr/>
          <p:nvPr/>
        </p:nvSpPr>
        <p:spPr>
          <a:xfrm>
            <a:off x="287338" y="5445804"/>
            <a:ext cx="3276550" cy="1292662"/>
          </a:xfrm>
          <a:prstGeom prst="rect">
            <a:avLst/>
          </a:prstGeom>
        </p:spPr>
        <p:txBody>
          <a:bodyPr wrap="square">
            <a:spAutoFit/>
          </a:bodyPr>
          <a:lstStyle/>
          <a:p>
            <a:r>
              <a:rPr lang="en-US" b="1" dirty="0"/>
              <a:t>Local research institutions </a:t>
            </a:r>
            <a:endParaRPr lang="en-US" b="1" dirty="0" smtClean="0"/>
          </a:p>
          <a:p>
            <a:r>
              <a:rPr lang="en-US" dirty="0" smtClean="0"/>
              <a:t>(</a:t>
            </a:r>
            <a:r>
              <a:rPr lang="en-US" dirty="0"/>
              <a:t>academia) </a:t>
            </a:r>
            <a:endParaRPr lang="en-US" dirty="0" smtClean="0"/>
          </a:p>
          <a:p>
            <a:pPr marL="285750" indent="-285750">
              <a:buFont typeface="Arial" panose="020B0604020202020204" pitchFamily="34" charset="0"/>
              <a:buChar char="•"/>
            </a:pPr>
            <a:r>
              <a:rPr lang="en-US" sz="1400" dirty="0" smtClean="0"/>
              <a:t>deliver </a:t>
            </a:r>
            <a:r>
              <a:rPr lang="en-US" sz="1400" dirty="0"/>
              <a:t>scientific data on the impact of malnutrition for the sake of </a:t>
            </a:r>
            <a:r>
              <a:rPr lang="en-US" sz="1400" dirty="0" err="1"/>
              <a:t>programme</a:t>
            </a:r>
            <a:r>
              <a:rPr lang="en-US" sz="1400" dirty="0"/>
              <a:t> </a:t>
            </a:r>
            <a:r>
              <a:rPr lang="en-US" sz="1400" dirty="0" smtClean="0"/>
              <a:t>evaluation.</a:t>
            </a:r>
            <a:endParaRPr lang="en-US" sz="1400" dirty="0"/>
          </a:p>
        </p:txBody>
      </p:sp>
      <p:sp>
        <p:nvSpPr>
          <p:cNvPr id="11" name="Rectangle 10"/>
          <p:cNvSpPr/>
          <p:nvPr/>
        </p:nvSpPr>
        <p:spPr>
          <a:xfrm>
            <a:off x="5724128" y="5434771"/>
            <a:ext cx="2952328" cy="1015663"/>
          </a:xfrm>
          <a:prstGeom prst="rect">
            <a:avLst/>
          </a:prstGeom>
        </p:spPr>
        <p:txBody>
          <a:bodyPr wrap="square">
            <a:spAutoFit/>
          </a:bodyPr>
          <a:lstStyle/>
          <a:p>
            <a:r>
              <a:rPr lang="en-US" b="1" dirty="0"/>
              <a:t>NGOs</a:t>
            </a:r>
            <a:r>
              <a:rPr lang="en-US" dirty="0"/>
              <a:t> (social sector) </a:t>
            </a:r>
            <a:endParaRPr lang="en-US" dirty="0" smtClean="0"/>
          </a:p>
          <a:p>
            <a:pPr marL="285750" indent="-285750">
              <a:buFont typeface="Arial" panose="020B0604020202020204" pitchFamily="34" charset="0"/>
              <a:buChar char="•"/>
            </a:pPr>
            <a:r>
              <a:rPr lang="en-US" sz="1400" dirty="0" smtClean="0"/>
              <a:t>represent </a:t>
            </a:r>
            <a:r>
              <a:rPr lang="en-US" sz="1400" dirty="0"/>
              <a:t>consumers' interests and often campaign using social marketing. </a:t>
            </a:r>
          </a:p>
        </p:txBody>
      </p:sp>
      <p:cxnSp>
        <p:nvCxnSpPr>
          <p:cNvPr id="17" name="Straight Arrow Connector 16"/>
          <p:cNvCxnSpPr/>
          <p:nvPr/>
        </p:nvCxnSpPr>
        <p:spPr bwMode="auto">
          <a:xfrm flipH="1" flipV="1">
            <a:off x="3563888" y="5586337"/>
            <a:ext cx="1872208" cy="1"/>
          </a:xfrm>
          <a:prstGeom prst="straightConnector1">
            <a:avLst/>
          </a:prstGeom>
          <a:solidFill>
            <a:schemeClr val="accent1"/>
          </a:solidFill>
          <a:ln w="19050" cap="flat" cmpd="sng" algn="ctr">
            <a:solidFill>
              <a:schemeClr val="bg2">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Arrow Connector 47"/>
          <p:cNvCxnSpPr/>
          <p:nvPr/>
        </p:nvCxnSpPr>
        <p:spPr bwMode="auto">
          <a:xfrm flipH="1" flipV="1">
            <a:off x="3563888" y="3354090"/>
            <a:ext cx="1872208" cy="1"/>
          </a:xfrm>
          <a:prstGeom prst="straightConnector1">
            <a:avLst/>
          </a:prstGeom>
          <a:solidFill>
            <a:schemeClr val="accent1"/>
          </a:solidFill>
          <a:ln w="19050" cap="flat" cmpd="sng" algn="ctr">
            <a:solidFill>
              <a:schemeClr val="bg2">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Arrow Connector 48"/>
          <p:cNvCxnSpPr/>
          <p:nvPr/>
        </p:nvCxnSpPr>
        <p:spPr bwMode="auto">
          <a:xfrm flipV="1">
            <a:off x="3419872" y="3714130"/>
            <a:ext cx="0" cy="1443642"/>
          </a:xfrm>
          <a:prstGeom prst="straightConnector1">
            <a:avLst/>
          </a:prstGeom>
          <a:solidFill>
            <a:schemeClr val="accent1"/>
          </a:solidFill>
          <a:ln w="19050" cap="flat" cmpd="sng" algn="ctr">
            <a:solidFill>
              <a:schemeClr val="bg2">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Arrow Connector 49"/>
          <p:cNvCxnSpPr/>
          <p:nvPr/>
        </p:nvCxnSpPr>
        <p:spPr bwMode="auto">
          <a:xfrm flipV="1">
            <a:off x="5580112" y="3714130"/>
            <a:ext cx="0" cy="1443642"/>
          </a:xfrm>
          <a:prstGeom prst="straightConnector1">
            <a:avLst/>
          </a:prstGeom>
          <a:solidFill>
            <a:schemeClr val="accent1"/>
          </a:solidFill>
          <a:ln w="19050" cap="flat" cmpd="sng" algn="ctr">
            <a:solidFill>
              <a:schemeClr val="bg2">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3683947" y="2156663"/>
            <a:ext cx="1672253" cy="1200329"/>
          </a:xfrm>
          <a:prstGeom prst="rect">
            <a:avLst/>
          </a:prstGeom>
          <a:noFill/>
        </p:spPr>
        <p:txBody>
          <a:bodyPr wrap="none" rtlCol="0">
            <a:spAutoFit/>
          </a:bodyPr>
          <a:lstStyle/>
          <a:p>
            <a:pPr algn="ctr"/>
            <a:r>
              <a:rPr lang="de-DE" b="1" dirty="0" smtClean="0"/>
              <a:t>BASF</a:t>
            </a:r>
          </a:p>
          <a:p>
            <a:pPr algn="ctr"/>
            <a:r>
              <a:rPr lang="de-DE" b="1" dirty="0" err="1" smtClean="0"/>
              <a:t>Collaboration</a:t>
            </a:r>
            <a:endParaRPr lang="de-DE" b="1" dirty="0" smtClean="0"/>
          </a:p>
          <a:p>
            <a:pPr algn="ctr"/>
            <a:r>
              <a:rPr lang="de-DE" b="1" dirty="0" smtClean="0"/>
              <a:t>&amp;</a:t>
            </a:r>
          </a:p>
          <a:p>
            <a:pPr algn="ctr"/>
            <a:r>
              <a:rPr lang="de-DE" b="1" dirty="0" err="1" smtClean="0"/>
              <a:t>Dialogue</a:t>
            </a:r>
            <a:endParaRPr lang="en-US" b="1" dirty="0"/>
          </a:p>
        </p:txBody>
      </p:sp>
      <p:cxnSp>
        <p:nvCxnSpPr>
          <p:cNvPr id="51" name="Straight Arrow Connector 50"/>
          <p:cNvCxnSpPr/>
          <p:nvPr/>
        </p:nvCxnSpPr>
        <p:spPr bwMode="auto">
          <a:xfrm flipV="1">
            <a:off x="3779912" y="3667711"/>
            <a:ext cx="1359768" cy="1558587"/>
          </a:xfrm>
          <a:prstGeom prst="straightConnector1">
            <a:avLst/>
          </a:prstGeom>
          <a:solidFill>
            <a:schemeClr val="accent1"/>
          </a:solidFill>
          <a:ln w="19050" cap="flat" cmpd="sng" algn="ctr">
            <a:solidFill>
              <a:schemeClr val="bg2">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p:cNvCxnSpPr/>
          <p:nvPr/>
        </p:nvCxnSpPr>
        <p:spPr bwMode="auto">
          <a:xfrm>
            <a:off x="3799994" y="3679577"/>
            <a:ext cx="1492086" cy="1618729"/>
          </a:xfrm>
          <a:prstGeom prst="straightConnector1">
            <a:avLst/>
          </a:prstGeom>
          <a:solidFill>
            <a:schemeClr val="accent1"/>
          </a:solidFill>
          <a:ln w="19050" cap="flat" cmpd="sng" algn="ctr">
            <a:solidFill>
              <a:schemeClr val="bg2">
                <a:lumMod val="50000"/>
              </a:schemeClr>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40285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
          <p:cNvSpPr>
            <a:spLocks noChangeArrowheads="1"/>
          </p:cNvSpPr>
          <p:nvPr/>
        </p:nvSpPr>
        <p:spPr bwMode="auto">
          <a:xfrm rot="5400000">
            <a:off x="2476625" y="1597868"/>
            <a:ext cx="1979612" cy="6097588"/>
          </a:xfrm>
          <a:prstGeom prst="flowChartExtra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da-DK" altLang="en-US">
              <a:latin typeface="Arial" pitchFamily="34" charset="0"/>
              <a:sym typeface="Arial" pitchFamily="34" charset="0"/>
            </a:endParaRPr>
          </a:p>
        </p:txBody>
      </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716" y="3831104"/>
            <a:ext cx="1960140" cy="1470104"/>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6"/>
          <p:cNvSpPr txBox="1">
            <a:spLocks noChangeArrowheads="1"/>
          </p:cNvSpPr>
          <p:nvPr/>
        </p:nvSpPr>
        <p:spPr bwMode="auto">
          <a:xfrm>
            <a:off x="1582862" y="2504331"/>
            <a:ext cx="2282825"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sz="1600" i="1" dirty="0">
                <a:latin typeface="Arial" pitchFamily="34" charset="0"/>
              </a:rPr>
              <a:t>Producers:</a:t>
            </a:r>
            <a:r>
              <a:rPr lang="en-US" altLang="en-US" sz="1600" dirty="0">
                <a:latin typeface="Arial" pitchFamily="34" charset="0"/>
              </a:rPr>
              <a:t> </a:t>
            </a:r>
          </a:p>
          <a:p>
            <a:pPr eaLnBrk="1" hangingPunct="1">
              <a:lnSpc>
                <a:spcPct val="95000"/>
              </a:lnSpc>
            </a:pPr>
            <a:r>
              <a:rPr lang="en-US" altLang="en-US" sz="1600" dirty="0">
                <a:latin typeface="Arial" pitchFamily="34" charset="0"/>
              </a:rPr>
              <a:t>In-house </a:t>
            </a:r>
            <a:r>
              <a:rPr lang="en-US" altLang="en-US" sz="1600" b="1" dirty="0">
                <a:latin typeface="Arial" pitchFamily="34" charset="0"/>
              </a:rPr>
              <a:t>Quality Check </a:t>
            </a:r>
            <a:endParaRPr lang="en-US" altLang="en-US" sz="1600" dirty="0">
              <a:latin typeface="Arial" pitchFamily="34" charset="0"/>
            </a:endParaRPr>
          </a:p>
        </p:txBody>
      </p:sp>
      <p:sp>
        <p:nvSpPr>
          <p:cNvPr id="27" name="Text Box 9"/>
          <p:cNvSpPr txBox="1">
            <a:spLocks noChangeArrowheads="1"/>
          </p:cNvSpPr>
          <p:nvPr/>
        </p:nvSpPr>
        <p:spPr bwMode="auto">
          <a:xfrm>
            <a:off x="4067300" y="2504331"/>
            <a:ext cx="24638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sz="1600" i="1" dirty="0">
                <a:latin typeface="Arial" pitchFamily="34" charset="0"/>
              </a:rPr>
              <a:t>FDA/Bureau of Standards: </a:t>
            </a:r>
            <a:br>
              <a:rPr lang="en-US" altLang="en-US" sz="1600" i="1" dirty="0">
                <a:latin typeface="Arial" pitchFamily="34" charset="0"/>
              </a:rPr>
            </a:br>
            <a:r>
              <a:rPr lang="en-US" altLang="en-US" sz="1600" b="1" dirty="0">
                <a:latin typeface="Arial" pitchFamily="34" charset="0"/>
              </a:rPr>
              <a:t>Screening </a:t>
            </a:r>
          </a:p>
        </p:txBody>
      </p:sp>
      <p:sp>
        <p:nvSpPr>
          <p:cNvPr id="28" name="Text Box 10"/>
          <p:cNvSpPr txBox="1">
            <a:spLocks noChangeArrowheads="1"/>
          </p:cNvSpPr>
          <p:nvPr/>
        </p:nvSpPr>
        <p:spPr bwMode="auto">
          <a:xfrm>
            <a:off x="6659687" y="2504331"/>
            <a:ext cx="1198563"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sz="1600" i="1" dirty="0">
                <a:latin typeface="Arial" pitchFamily="34" charset="0"/>
              </a:rPr>
              <a:t>Laboratories:</a:t>
            </a:r>
          </a:p>
          <a:p>
            <a:pPr eaLnBrk="1" hangingPunct="1">
              <a:lnSpc>
                <a:spcPct val="95000"/>
              </a:lnSpc>
            </a:pPr>
            <a:r>
              <a:rPr lang="en-US" altLang="en-US" sz="1600" b="1" dirty="0">
                <a:latin typeface="Arial" pitchFamily="34" charset="0"/>
              </a:rPr>
              <a:t>Control </a:t>
            </a:r>
          </a:p>
        </p:txBody>
      </p:sp>
      <p:pic>
        <p:nvPicPr>
          <p:cNvPr id="2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114624"/>
            <a:ext cx="1621595" cy="90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ectangle 17"/>
          <p:cNvSpPr>
            <a:spLocks noChangeArrowheads="1"/>
          </p:cNvSpPr>
          <p:nvPr/>
        </p:nvSpPr>
        <p:spPr bwMode="auto">
          <a:xfrm>
            <a:off x="1582862" y="3044081"/>
            <a:ext cx="13557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b="1" dirty="0">
                <a:latin typeface="Arial" pitchFamily="34" charset="0"/>
                <a:sym typeface="Arial" pitchFamily="34" charset="0"/>
              </a:rPr>
              <a:t>Screening </a:t>
            </a:r>
            <a:br>
              <a:rPr lang="en-US" altLang="en-US" b="1" dirty="0">
                <a:latin typeface="Arial" pitchFamily="34" charset="0"/>
                <a:sym typeface="Arial" pitchFamily="34" charset="0"/>
              </a:rPr>
            </a:br>
            <a:r>
              <a:rPr lang="en-US" altLang="en-US" b="1" dirty="0">
                <a:latin typeface="Arial" pitchFamily="34" charset="0"/>
                <a:sym typeface="Arial" pitchFamily="34" charset="0"/>
              </a:rPr>
              <a:t>with Test Kit</a:t>
            </a:r>
            <a:endParaRPr lang="de-DE" altLang="en-US" b="1" dirty="0">
              <a:latin typeface="Arial" pitchFamily="34" charset="0"/>
              <a:sym typeface="Arial" pitchFamily="34" charset="0"/>
            </a:endParaRPr>
          </a:p>
        </p:txBody>
      </p:sp>
      <p:sp>
        <p:nvSpPr>
          <p:cNvPr id="31" name="Rectangle 18"/>
          <p:cNvSpPr>
            <a:spLocks noChangeArrowheads="1"/>
          </p:cNvSpPr>
          <p:nvPr/>
        </p:nvSpPr>
        <p:spPr bwMode="auto">
          <a:xfrm>
            <a:off x="4067300" y="3044081"/>
            <a:ext cx="13557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b="1">
                <a:latin typeface="Arial" pitchFamily="34" charset="0"/>
                <a:sym typeface="Arial" pitchFamily="34" charset="0"/>
              </a:rPr>
              <a:t>Screening </a:t>
            </a:r>
            <a:br>
              <a:rPr lang="en-US" altLang="en-US" b="1">
                <a:latin typeface="Arial" pitchFamily="34" charset="0"/>
                <a:sym typeface="Arial" pitchFamily="34" charset="0"/>
              </a:rPr>
            </a:br>
            <a:r>
              <a:rPr lang="en-US" altLang="en-US" b="1">
                <a:latin typeface="Arial" pitchFamily="34" charset="0"/>
                <a:sym typeface="Arial" pitchFamily="34" charset="0"/>
              </a:rPr>
              <a:t>with Test Kit</a:t>
            </a:r>
            <a:endParaRPr lang="de-DE" altLang="en-US" b="1">
              <a:latin typeface="Arial" pitchFamily="34" charset="0"/>
              <a:sym typeface="Arial" pitchFamily="34" charset="0"/>
            </a:endParaRPr>
          </a:p>
        </p:txBody>
      </p:sp>
      <p:sp>
        <p:nvSpPr>
          <p:cNvPr id="32" name="Rectangle 19"/>
          <p:cNvSpPr>
            <a:spLocks noChangeArrowheads="1"/>
          </p:cNvSpPr>
          <p:nvPr/>
        </p:nvSpPr>
        <p:spPr bwMode="auto">
          <a:xfrm>
            <a:off x="6659687" y="3044081"/>
            <a:ext cx="2316163"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b="1">
                <a:latin typeface="Arial" pitchFamily="34" charset="0"/>
                <a:sym typeface="Arial" pitchFamily="34" charset="0"/>
              </a:rPr>
              <a:t>HPLC </a:t>
            </a:r>
            <a:br>
              <a:rPr lang="en-US" altLang="en-US" b="1">
                <a:latin typeface="Arial" pitchFamily="34" charset="0"/>
                <a:sym typeface="Arial" pitchFamily="34" charset="0"/>
              </a:rPr>
            </a:br>
            <a:r>
              <a:rPr lang="en-US" altLang="en-US" sz="1600">
                <a:latin typeface="Arial" pitchFamily="34" charset="0"/>
                <a:sym typeface="Arial" pitchFamily="34" charset="0"/>
              </a:rPr>
              <a:t>(</a:t>
            </a:r>
            <a:r>
              <a:rPr lang="en-US" altLang="en-US" sz="1600" b="1">
                <a:latin typeface="Arial" pitchFamily="34" charset="0"/>
                <a:sym typeface="Arial" pitchFamily="34" charset="0"/>
              </a:rPr>
              <a:t>H</a:t>
            </a:r>
            <a:r>
              <a:rPr lang="en-US" altLang="en-US" sz="1600">
                <a:latin typeface="Arial" pitchFamily="34" charset="0"/>
                <a:sym typeface="Arial" pitchFamily="34" charset="0"/>
              </a:rPr>
              <a:t>igh </a:t>
            </a:r>
            <a:r>
              <a:rPr lang="en-US" altLang="en-US" sz="1600" b="1">
                <a:latin typeface="Arial" pitchFamily="34" charset="0"/>
                <a:sym typeface="Arial" pitchFamily="34" charset="0"/>
              </a:rPr>
              <a:t>p</a:t>
            </a:r>
            <a:r>
              <a:rPr lang="en-US" altLang="en-US" sz="1600">
                <a:latin typeface="Arial" pitchFamily="34" charset="0"/>
                <a:sym typeface="Arial" pitchFamily="34" charset="0"/>
              </a:rPr>
              <a:t>erformance </a:t>
            </a:r>
            <a:r>
              <a:rPr lang="en-US" altLang="en-US" sz="1600" b="1">
                <a:latin typeface="Arial" pitchFamily="34" charset="0"/>
                <a:sym typeface="Arial" pitchFamily="34" charset="0"/>
              </a:rPr>
              <a:t>l</a:t>
            </a:r>
            <a:r>
              <a:rPr lang="en-US" altLang="en-US" sz="1600">
                <a:latin typeface="Arial" pitchFamily="34" charset="0"/>
                <a:sym typeface="Arial" pitchFamily="34" charset="0"/>
              </a:rPr>
              <a:t>iquid </a:t>
            </a:r>
            <a:br>
              <a:rPr lang="en-US" altLang="en-US" sz="1600">
                <a:latin typeface="Arial" pitchFamily="34" charset="0"/>
                <a:sym typeface="Arial" pitchFamily="34" charset="0"/>
              </a:rPr>
            </a:br>
            <a:r>
              <a:rPr lang="en-US" altLang="en-US" sz="1600" b="1">
                <a:latin typeface="Arial" pitchFamily="34" charset="0"/>
                <a:sym typeface="Arial" pitchFamily="34" charset="0"/>
              </a:rPr>
              <a:t>c</a:t>
            </a:r>
            <a:r>
              <a:rPr lang="en-US" altLang="en-US" sz="1600">
                <a:latin typeface="Arial" pitchFamily="34" charset="0"/>
                <a:sym typeface="Arial" pitchFamily="34" charset="0"/>
              </a:rPr>
              <a:t>hromatography)</a:t>
            </a:r>
            <a:endParaRPr lang="de-DE" altLang="en-US" sz="1600">
              <a:latin typeface="Arial" pitchFamily="34" charset="0"/>
              <a:sym typeface="Arial" pitchFamily="34" charset="0"/>
            </a:endParaRPr>
          </a:p>
        </p:txBody>
      </p:sp>
      <p:pic>
        <p:nvPicPr>
          <p:cNvPr id="33" name="Picture 2" descr="C:\Dokumente und Einstellungen\simone frey\Desktop\jpg_small\110118_Bioanalyt-195.jpg"/>
          <p:cNvPicPr>
            <a:picLocks noChangeAspect="1" noChangeArrowheads="1"/>
          </p:cNvPicPr>
          <p:nvPr/>
        </p:nvPicPr>
        <p:blipFill>
          <a:blip r:embed="rId4">
            <a:extLst>
              <a:ext uri="{28A0092B-C50C-407E-A947-70E740481C1C}">
                <a14:useLocalDpi xmlns:a14="http://schemas.microsoft.com/office/drawing/2010/main" val="0"/>
              </a:ext>
            </a:extLst>
          </a:blip>
          <a:srcRect l="6898" b="10573"/>
          <a:stretch>
            <a:fillRect/>
          </a:stretch>
        </p:blipFill>
        <p:spPr bwMode="auto">
          <a:xfrm>
            <a:off x="4081587" y="4196606"/>
            <a:ext cx="1279525" cy="90011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 name="Line 22"/>
          <p:cNvSpPr>
            <a:spLocks noChangeShapeType="1"/>
          </p:cNvSpPr>
          <p:nvPr/>
        </p:nvSpPr>
        <p:spPr bwMode="auto">
          <a:xfrm>
            <a:off x="265237" y="3656856"/>
            <a:ext cx="0" cy="1979612"/>
          </a:xfrm>
          <a:prstGeom prst="line">
            <a:avLst/>
          </a:prstGeom>
          <a:ln>
            <a:headEnd type="arrow" w="lg" len="med"/>
            <a:tailEnd type="arrow" w="lg" len="med"/>
          </a:ln>
          <a:extLst/>
        </p:spPr>
        <p:style>
          <a:lnRef idx="1">
            <a:schemeClr val="accent1"/>
          </a:lnRef>
          <a:fillRef idx="0">
            <a:schemeClr val="accent1"/>
          </a:fillRef>
          <a:effectRef idx="0">
            <a:schemeClr val="accent1"/>
          </a:effectRef>
          <a:fontRef idx="minor">
            <a:schemeClr val="tx1"/>
          </a:fontRef>
        </p:style>
        <p:txBody>
          <a:bodyPr/>
          <a:lstStyle/>
          <a:p>
            <a:endParaRPr lang="en-US"/>
          </a:p>
        </p:txBody>
      </p:sp>
      <p:cxnSp>
        <p:nvCxnSpPr>
          <p:cNvPr id="35" name="Gerade Verbindung 34"/>
          <p:cNvCxnSpPr/>
          <p:nvPr/>
        </p:nvCxnSpPr>
        <p:spPr>
          <a:xfrm>
            <a:off x="467544" y="2432893"/>
            <a:ext cx="33584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hteck 10"/>
          <p:cNvSpPr>
            <a:spLocks noChangeArrowheads="1"/>
          </p:cNvSpPr>
          <p:nvPr/>
        </p:nvSpPr>
        <p:spPr bwMode="auto">
          <a:xfrm>
            <a:off x="467544" y="2132856"/>
            <a:ext cx="3436838" cy="263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b="1" dirty="0">
                <a:solidFill>
                  <a:schemeClr val="accent1"/>
                </a:solidFill>
                <a:latin typeface="Arial" pitchFamily="34" charset="0"/>
                <a:sym typeface="Arial" pitchFamily="34" charset="0"/>
              </a:rPr>
              <a:t>Company </a:t>
            </a:r>
            <a:r>
              <a:rPr lang="en-US" altLang="en-US" b="1" dirty="0" smtClean="0">
                <a:solidFill>
                  <a:schemeClr val="accent1"/>
                </a:solidFill>
                <a:latin typeface="Arial" pitchFamily="34" charset="0"/>
                <a:sym typeface="Arial" pitchFamily="34" charset="0"/>
              </a:rPr>
              <a:t>Level Quality Control</a:t>
            </a:r>
            <a:endParaRPr lang="en-US" altLang="en-US" b="1" dirty="0">
              <a:solidFill>
                <a:schemeClr val="accent1"/>
              </a:solidFill>
              <a:latin typeface="Arial" pitchFamily="34" charset="0"/>
              <a:sym typeface="Arial" pitchFamily="34" charset="0"/>
            </a:endParaRPr>
          </a:p>
        </p:txBody>
      </p:sp>
      <p:cxnSp>
        <p:nvCxnSpPr>
          <p:cNvPr id="37" name="Gerade Verbindung 36"/>
          <p:cNvCxnSpPr/>
          <p:nvPr/>
        </p:nvCxnSpPr>
        <p:spPr>
          <a:xfrm>
            <a:off x="4067300" y="2432893"/>
            <a:ext cx="48244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hteck 35"/>
          <p:cNvSpPr>
            <a:spLocks noChangeArrowheads="1"/>
          </p:cNvSpPr>
          <p:nvPr/>
        </p:nvSpPr>
        <p:spPr bwMode="auto">
          <a:xfrm>
            <a:off x="4067300" y="2132856"/>
            <a:ext cx="2641749" cy="2631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95000"/>
              </a:lnSpc>
            </a:pPr>
            <a:r>
              <a:rPr lang="en-US" altLang="en-US" b="1" dirty="0">
                <a:solidFill>
                  <a:schemeClr val="accent1"/>
                </a:solidFill>
                <a:latin typeface="Arial" pitchFamily="34" charset="0"/>
                <a:sym typeface="Arial" pitchFamily="34" charset="0"/>
              </a:rPr>
              <a:t>External </a:t>
            </a:r>
            <a:r>
              <a:rPr lang="en-US" altLang="en-US" b="1" dirty="0" smtClean="0">
                <a:solidFill>
                  <a:schemeClr val="accent1"/>
                </a:solidFill>
                <a:latin typeface="Arial" pitchFamily="34" charset="0"/>
                <a:sym typeface="Arial" pitchFamily="34" charset="0"/>
              </a:rPr>
              <a:t>Quality Control</a:t>
            </a:r>
            <a:endParaRPr lang="en-US" altLang="en-US" b="1" dirty="0">
              <a:solidFill>
                <a:schemeClr val="accent1"/>
              </a:solidFill>
              <a:latin typeface="Arial" pitchFamily="34" charset="0"/>
              <a:sym typeface="Arial" pitchFamily="34" charset="0"/>
            </a:endParaRPr>
          </a:p>
        </p:txBody>
      </p:sp>
      <p:sp>
        <p:nvSpPr>
          <p:cNvPr id="39" name="Textfeld 14"/>
          <p:cNvSpPr txBox="1">
            <a:spLocks noChangeArrowheads="1"/>
          </p:cNvSpPr>
          <p:nvPr/>
        </p:nvSpPr>
        <p:spPr bwMode="auto">
          <a:xfrm>
            <a:off x="179512" y="3029793"/>
            <a:ext cx="99218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pPr>
            <a:r>
              <a:rPr lang="de-DE" altLang="en-US" sz="1600" i="1">
                <a:latin typeface="Arial" pitchFamily="34" charset="0"/>
              </a:rPr>
              <a:t>Number </a:t>
            </a:r>
            <a:br>
              <a:rPr lang="de-DE" altLang="en-US" sz="1600" i="1">
                <a:latin typeface="Arial" pitchFamily="34" charset="0"/>
              </a:rPr>
            </a:br>
            <a:r>
              <a:rPr lang="de-DE" altLang="en-US" sz="1600" i="1">
                <a:latin typeface="Arial" pitchFamily="34" charset="0"/>
              </a:rPr>
              <a:t>of samples</a:t>
            </a:r>
          </a:p>
        </p:txBody>
      </p:sp>
      <p:sp>
        <p:nvSpPr>
          <p:cNvPr id="40" name="Rechteck 39"/>
          <p:cNvSpPr/>
          <p:nvPr/>
        </p:nvSpPr>
        <p:spPr>
          <a:xfrm>
            <a:off x="1547664" y="5301208"/>
            <a:ext cx="1206500" cy="2778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a:cs typeface="Arial"/>
              <a:sym typeface="Arial"/>
            </a:endParaRPr>
          </a:p>
        </p:txBody>
      </p:sp>
      <p:sp>
        <p:nvSpPr>
          <p:cNvPr id="41" name="Rechteck 40"/>
          <p:cNvSpPr/>
          <p:nvPr/>
        </p:nvSpPr>
        <p:spPr>
          <a:xfrm>
            <a:off x="4067300" y="4818906"/>
            <a:ext cx="1293812" cy="27781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a:cs typeface="Arial"/>
              <a:sym typeface="Arial"/>
            </a:endParaRPr>
          </a:p>
        </p:txBody>
      </p:sp>
      <p:sp>
        <p:nvSpPr>
          <p:cNvPr id="42" name="Rechteck 41"/>
          <p:cNvSpPr/>
          <p:nvPr/>
        </p:nvSpPr>
        <p:spPr>
          <a:xfrm>
            <a:off x="6659687" y="4988768"/>
            <a:ext cx="2232025" cy="2794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a:cs typeface="Arial"/>
              <a:sym typeface="Arial"/>
            </a:endParaRPr>
          </a:p>
        </p:txBody>
      </p:sp>
      <p:sp>
        <p:nvSpPr>
          <p:cNvPr id="43" name="Rectangle 15"/>
          <p:cNvSpPr>
            <a:spLocks noChangeArrowheads="1"/>
          </p:cNvSpPr>
          <p:nvPr/>
        </p:nvSpPr>
        <p:spPr bwMode="auto">
          <a:xfrm>
            <a:off x="1582862" y="5301208"/>
            <a:ext cx="1001713"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400" dirty="0">
                <a:solidFill>
                  <a:schemeClr val="accent6">
                    <a:lumMod val="50000"/>
                  </a:schemeClr>
                </a:solidFill>
                <a:latin typeface="Arial" pitchFamily="34" charset="0"/>
                <a:sym typeface="Arial" pitchFamily="34" charset="0"/>
              </a:rPr>
              <a:t>$ 0.05</a:t>
            </a:r>
            <a:r>
              <a:rPr lang="en-US" altLang="en-US" sz="800" dirty="0">
                <a:solidFill>
                  <a:schemeClr val="accent6">
                    <a:lumMod val="50000"/>
                  </a:schemeClr>
                </a:solidFill>
                <a:latin typeface="Arial" pitchFamily="34" charset="0"/>
                <a:sym typeface="Arial" pitchFamily="34" charset="0"/>
              </a:rPr>
              <a:t> </a:t>
            </a:r>
            <a:r>
              <a:rPr lang="en-US" altLang="en-US" sz="1400" dirty="0">
                <a:solidFill>
                  <a:schemeClr val="accent6">
                    <a:lumMod val="50000"/>
                  </a:schemeClr>
                </a:solidFill>
                <a:latin typeface="Arial" pitchFamily="34" charset="0"/>
                <a:sym typeface="Arial" pitchFamily="34" charset="0"/>
              </a:rPr>
              <a:t>–</a:t>
            </a:r>
            <a:r>
              <a:rPr lang="en-US" altLang="en-US" sz="800" dirty="0">
                <a:solidFill>
                  <a:schemeClr val="accent6">
                    <a:lumMod val="50000"/>
                  </a:schemeClr>
                </a:solidFill>
                <a:latin typeface="Arial" pitchFamily="34" charset="0"/>
                <a:sym typeface="Arial" pitchFamily="34" charset="0"/>
              </a:rPr>
              <a:t> </a:t>
            </a:r>
            <a:r>
              <a:rPr lang="en-US" altLang="en-US" sz="1400" dirty="0">
                <a:solidFill>
                  <a:schemeClr val="accent6">
                    <a:lumMod val="50000"/>
                  </a:schemeClr>
                </a:solidFill>
                <a:latin typeface="Arial" pitchFamily="34" charset="0"/>
                <a:sym typeface="Arial" pitchFamily="34" charset="0"/>
              </a:rPr>
              <a:t>0.10</a:t>
            </a:r>
            <a:endParaRPr lang="de-DE" altLang="en-US" sz="1400" dirty="0">
              <a:solidFill>
                <a:schemeClr val="accent6">
                  <a:lumMod val="50000"/>
                </a:schemeClr>
              </a:solidFill>
              <a:latin typeface="Arial" pitchFamily="34" charset="0"/>
              <a:sym typeface="Arial" pitchFamily="34" charset="0"/>
            </a:endParaRPr>
          </a:p>
        </p:txBody>
      </p:sp>
      <p:sp>
        <p:nvSpPr>
          <p:cNvPr id="44" name="Rectangle 16"/>
          <p:cNvSpPr>
            <a:spLocks noChangeArrowheads="1"/>
          </p:cNvSpPr>
          <p:nvPr/>
        </p:nvSpPr>
        <p:spPr bwMode="auto">
          <a:xfrm>
            <a:off x="7362950" y="5020518"/>
            <a:ext cx="801687"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400" dirty="0">
                <a:solidFill>
                  <a:schemeClr val="accent6">
                    <a:lumMod val="50000"/>
                  </a:schemeClr>
                </a:solidFill>
                <a:latin typeface="Arial" pitchFamily="34" charset="0"/>
                <a:sym typeface="Arial" pitchFamily="34" charset="0"/>
              </a:rPr>
              <a:t>$ 50</a:t>
            </a:r>
            <a:r>
              <a:rPr lang="en-US" altLang="en-US" sz="800" dirty="0">
                <a:solidFill>
                  <a:schemeClr val="accent6">
                    <a:lumMod val="50000"/>
                  </a:schemeClr>
                </a:solidFill>
                <a:latin typeface="Arial" pitchFamily="34" charset="0"/>
                <a:sym typeface="Arial" pitchFamily="34" charset="0"/>
              </a:rPr>
              <a:t> </a:t>
            </a:r>
            <a:r>
              <a:rPr lang="en-US" altLang="en-US" sz="1400" dirty="0">
                <a:solidFill>
                  <a:schemeClr val="accent6">
                    <a:lumMod val="50000"/>
                  </a:schemeClr>
                </a:solidFill>
                <a:latin typeface="Arial" pitchFamily="34" charset="0"/>
                <a:sym typeface="Arial" pitchFamily="34" charset="0"/>
              </a:rPr>
              <a:t>–</a:t>
            </a:r>
            <a:r>
              <a:rPr lang="en-US" altLang="en-US" sz="800" dirty="0">
                <a:solidFill>
                  <a:schemeClr val="accent6">
                    <a:lumMod val="50000"/>
                  </a:schemeClr>
                </a:solidFill>
                <a:latin typeface="Arial" pitchFamily="34" charset="0"/>
                <a:sym typeface="Arial" pitchFamily="34" charset="0"/>
              </a:rPr>
              <a:t> </a:t>
            </a:r>
            <a:r>
              <a:rPr lang="en-US" altLang="en-US" sz="1400" dirty="0">
                <a:solidFill>
                  <a:schemeClr val="accent6">
                    <a:lumMod val="50000"/>
                  </a:schemeClr>
                </a:solidFill>
                <a:latin typeface="Arial" pitchFamily="34" charset="0"/>
                <a:sym typeface="Arial" pitchFamily="34" charset="0"/>
              </a:rPr>
              <a:t>100</a:t>
            </a:r>
            <a:endParaRPr lang="de-DE" altLang="en-US" sz="1400" dirty="0">
              <a:solidFill>
                <a:schemeClr val="accent6">
                  <a:lumMod val="50000"/>
                </a:schemeClr>
              </a:solidFill>
              <a:latin typeface="Arial" pitchFamily="34" charset="0"/>
              <a:sym typeface="Arial" pitchFamily="34" charset="0"/>
            </a:endParaRPr>
          </a:p>
        </p:txBody>
      </p:sp>
      <p:sp>
        <p:nvSpPr>
          <p:cNvPr id="45" name="Rectangle 16"/>
          <p:cNvSpPr>
            <a:spLocks noChangeArrowheads="1"/>
          </p:cNvSpPr>
          <p:nvPr/>
        </p:nvSpPr>
        <p:spPr bwMode="auto">
          <a:xfrm>
            <a:off x="4411787" y="4850656"/>
            <a:ext cx="6048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400" dirty="0">
                <a:solidFill>
                  <a:schemeClr val="accent6">
                    <a:lumMod val="50000"/>
                  </a:schemeClr>
                </a:solidFill>
                <a:latin typeface="Arial" pitchFamily="34" charset="0"/>
                <a:sym typeface="Arial" pitchFamily="34" charset="0"/>
              </a:rPr>
              <a:t>$ 8</a:t>
            </a:r>
            <a:r>
              <a:rPr lang="en-US" altLang="en-US" sz="800" dirty="0">
                <a:solidFill>
                  <a:schemeClr val="accent6">
                    <a:lumMod val="50000"/>
                  </a:schemeClr>
                </a:solidFill>
                <a:latin typeface="Arial" pitchFamily="34" charset="0"/>
                <a:sym typeface="Arial" pitchFamily="34" charset="0"/>
              </a:rPr>
              <a:t> </a:t>
            </a:r>
            <a:r>
              <a:rPr lang="en-US" altLang="en-US" sz="1400" dirty="0">
                <a:solidFill>
                  <a:schemeClr val="accent6">
                    <a:lumMod val="50000"/>
                  </a:schemeClr>
                </a:solidFill>
                <a:latin typeface="Arial" pitchFamily="34" charset="0"/>
                <a:sym typeface="Arial" pitchFamily="34" charset="0"/>
              </a:rPr>
              <a:t>–</a:t>
            </a:r>
            <a:r>
              <a:rPr lang="en-US" altLang="en-US" sz="800" dirty="0">
                <a:solidFill>
                  <a:schemeClr val="accent6">
                    <a:lumMod val="50000"/>
                  </a:schemeClr>
                </a:solidFill>
                <a:latin typeface="Arial" pitchFamily="34" charset="0"/>
                <a:sym typeface="Arial" pitchFamily="34" charset="0"/>
              </a:rPr>
              <a:t> </a:t>
            </a:r>
            <a:r>
              <a:rPr lang="en-US" altLang="en-US" sz="1400" dirty="0">
                <a:solidFill>
                  <a:schemeClr val="accent6">
                    <a:lumMod val="50000"/>
                  </a:schemeClr>
                </a:solidFill>
                <a:latin typeface="Arial" pitchFamily="34" charset="0"/>
                <a:sym typeface="Arial" pitchFamily="34" charset="0"/>
              </a:rPr>
              <a:t>15</a:t>
            </a:r>
            <a:endParaRPr lang="de-DE" altLang="en-US" sz="1400" dirty="0">
              <a:solidFill>
                <a:schemeClr val="accent6">
                  <a:lumMod val="50000"/>
                </a:schemeClr>
              </a:solidFill>
              <a:latin typeface="Arial" pitchFamily="34" charset="0"/>
              <a:sym typeface="Arial" pitchFamily="34" charset="0"/>
            </a:endParaRPr>
          </a:p>
        </p:txBody>
      </p:sp>
      <p:cxnSp>
        <p:nvCxnSpPr>
          <p:cNvPr id="46" name="Gerade Verbindung 45"/>
          <p:cNvCxnSpPr/>
          <p:nvPr/>
        </p:nvCxnSpPr>
        <p:spPr>
          <a:xfrm>
            <a:off x="3953000" y="2432893"/>
            <a:ext cx="0" cy="3203575"/>
          </a:xfrm>
          <a:prstGeom prst="line">
            <a:avLst/>
          </a:prstGeom>
          <a:ln>
            <a:headEnd/>
            <a:tailEnd/>
          </a:ln>
          <a:extLst/>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251520" y="5949280"/>
            <a:ext cx="8712968" cy="646331"/>
          </a:xfrm>
          <a:prstGeom prst="rect">
            <a:avLst/>
          </a:prstGeom>
          <a:noFill/>
        </p:spPr>
        <p:txBody>
          <a:bodyPr wrap="square" rtlCol="0">
            <a:spAutoFit/>
          </a:bodyPr>
          <a:lstStyle/>
          <a:p>
            <a:r>
              <a:rPr lang="de-DE" dirty="0" smtClean="0">
                <a:sym typeface="Wingdings" panose="05000000000000000000" pitchFamily="2" charset="2"/>
              </a:rPr>
              <a:t> BASF Test Kits </a:t>
            </a:r>
            <a:r>
              <a:rPr lang="en-US" dirty="0" smtClean="0">
                <a:sym typeface="Wingdings" panose="05000000000000000000" pitchFamily="2" charset="2"/>
              </a:rPr>
              <a:t>offer a cost-effective approach to company quality checks to complement external quality</a:t>
            </a:r>
            <a:r>
              <a:rPr lang="de-DE" dirty="0" smtClean="0">
                <a:sym typeface="Wingdings" panose="05000000000000000000" pitchFamily="2" charset="2"/>
              </a:rPr>
              <a:t> </a:t>
            </a:r>
            <a:r>
              <a:rPr lang="en-US" dirty="0" smtClean="0">
                <a:sym typeface="Wingdings" panose="05000000000000000000" pitchFamily="2" charset="2"/>
              </a:rPr>
              <a:t>control</a:t>
            </a:r>
            <a:endParaRPr lang="en-US" dirty="0"/>
          </a:p>
        </p:txBody>
      </p:sp>
      <p:sp>
        <p:nvSpPr>
          <p:cNvPr id="49"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smtClean="0"/>
              <a:t>Technical Supply and Support</a:t>
            </a:r>
            <a:endParaRPr lang="de-DE" b="0" kern="0" dirty="0"/>
          </a:p>
        </p:txBody>
      </p:sp>
    </p:spTree>
    <p:extLst>
      <p:ext uri="{BB962C8B-B14F-4D97-AF65-F5344CB8AC3E}">
        <p14:creationId xmlns:p14="http://schemas.microsoft.com/office/powerpoint/2010/main" val="2430062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68962" name="Objekt 5" hidden="1"/>
          <p:cNvGraphicFramePr>
            <a:graphicFrameLocks noChangeAspect="1"/>
          </p:cNvGraphicFramePr>
          <p:nvPr>
            <p:custDataLst>
              <p:tags r:id="rId3"/>
            </p:custDataLst>
            <p:extLst>
              <p:ext uri="{D42A27DB-BD31-4B8C-83A1-F6EECF244321}">
                <p14:modId xmlns:p14="http://schemas.microsoft.com/office/powerpoint/2010/main" val="379354882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478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Isosceles Triangle 1"/>
          <p:cNvSpPr/>
          <p:nvPr/>
        </p:nvSpPr>
        <p:spPr bwMode="auto">
          <a:xfrm>
            <a:off x="2376140" y="1734518"/>
            <a:ext cx="4356100" cy="3638698"/>
          </a:xfrm>
          <a:prstGeom prst="triangl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6" charset="0"/>
            </a:endParaRPr>
          </a:p>
        </p:txBody>
      </p:sp>
      <p:sp>
        <p:nvSpPr>
          <p:cNvPr id="3" name="Isosceles Triangle 2"/>
          <p:cNvSpPr/>
          <p:nvPr/>
        </p:nvSpPr>
        <p:spPr bwMode="auto">
          <a:xfrm>
            <a:off x="3131840" y="1700808"/>
            <a:ext cx="2880320" cy="2398012"/>
          </a:xfrm>
          <a:prstGeom prst="triangle">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6" charset="0"/>
            </a:endParaRPr>
          </a:p>
        </p:txBody>
      </p:sp>
      <p:sp>
        <p:nvSpPr>
          <p:cNvPr id="168964" name="Text Box 12"/>
          <p:cNvSpPr txBox="1">
            <a:spLocks noChangeArrowheads="1"/>
          </p:cNvSpPr>
          <p:nvPr/>
        </p:nvSpPr>
        <p:spPr bwMode="auto">
          <a:xfrm>
            <a:off x="5429518" y="1734518"/>
            <a:ext cx="1524456" cy="615553"/>
          </a:xfrm>
          <a:prstGeom prst="rect">
            <a:avLst/>
          </a:prstGeom>
          <a:noFill/>
          <a:ln>
            <a:noFill/>
          </a:ln>
          <a:effectLst/>
          <a:extLst>
            <a:ext uri="{909E8E84-426E-40DD-AFC4-6F175D3DCCD1}">
              <a14:hiddenFill xmlns:a14="http://schemas.microsoft.com/office/drawing/2010/main">
                <a:solidFill>
                  <a:srgbClr val="F395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buFont typeface="Wingdings" pitchFamily="2" charset="2"/>
              <a:buNone/>
            </a:pPr>
            <a:r>
              <a:rPr lang="en-US" altLang="en-US" sz="2000" b="1" dirty="0" smtClean="0">
                <a:solidFill>
                  <a:schemeClr val="accent1">
                    <a:lumMod val="60000"/>
                    <a:lumOff val="40000"/>
                  </a:schemeClr>
                </a:solidFill>
                <a:latin typeface="Arial" pitchFamily="34" charset="0"/>
              </a:rPr>
              <a:t>Reach in the</a:t>
            </a:r>
            <a:br>
              <a:rPr lang="en-US" altLang="en-US" sz="2000" b="1" dirty="0" smtClean="0">
                <a:solidFill>
                  <a:schemeClr val="accent1">
                    <a:lumMod val="60000"/>
                    <a:lumOff val="40000"/>
                  </a:schemeClr>
                </a:solidFill>
                <a:latin typeface="Arial" pitchFamily="34" charset="0"/>
              </a:rPr>
            </a:br>
            <a:r>
              <a:rPr lang="en-US" altLang="en-US" sz="2000" b="1" dirty="0" smtClean="0">
                <a:solidFill>
                  <a:schemeClr val="accent1">
                    <a:lumMod val="60000"/>
                    <a:lumOff val="40000"/>
                  </a:schemeClr>
                </a:solidFill>
                <a:latin typeface="Arial" pitchFamily="34" charset="0"/>
              </a:rPr>
              <a:t>target group</a:t>
            </a:r>
            <a:endParaRPr lang="en-US" altLang="en-US" sz="2000" b="1" dirty="0">
              <a:solidFill>
                <a:schemeClr val="accent1">
                  <a:lumMod val="60000"/>
                  <a:lumOff val="40000"/>
                </a:schemeClr>
              </a:solidFill>
              <a:latin typeface="Arial" pitchFamily="34" charset="0"/>
            </a:endParaRPr>
          </a:p>
        </p:txBody>
      </p:sp>
      <p:grpSp>
        <p:nvGrpSpPr>
          <p:cNvPr id="168965" name="Gruppieren 12"/>
          <p:cNvGrpSpPr>
            <a:grpSpLocks/>
          </p:cNvGrpSpPr>
          <p:nvPr/>
        </p:nvGrpSpPr>
        <p:grpSpPr bwMode="auto">
          <a:xfrm>
            <a:off x="6516216" y="3645024"/>
            <a:ext cx="1039812" cy="998537"/>
            <a:chOff x="5472100" y="3540462"/>
            <a:chExt cx="423382" cy="577363"/>
          </a:xfrm>
          <a:solidFill>
            <a:schemeClr val="bg2">
              <a:lumMod val="60000"/>
              <a:lumOff val="40000"/>
            </a:schemeClr>
          </a:solidFill>
        </p:grpSpPr>
        <p:sp>
          <p:nvSpPr>
            <p:cNvPr id="168982" name="Documents"/>
            <p:cNvSpPr>
              <a:spLocks noEditPoints="1" noChangeArrowheads="1"/>
            </p:cNvSpPr>
            <p:nvPr/>
          </p:nvSpPr>
          <p:spPr bwMode="auto">
            <a:xfrm>
              <a:off x="5472100" y="3540462"/>
              <a:ext cx="423382" cy="5773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32 w 21600"/>
                <a:gd name="T37" fmla="*/ 4169 h 21600"/>
                <a:gd name="T38" fmla="*/ 16513 w 21600"/>
                <a:gd name="T39" fmla="*/ 17327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grpFill/>
            <a:ln w="9525">
              <a:solidFill>
                <a:schemeClr val="bg1"/>
              </a:solidFill>
              <a:miter lim="800000"/>
              <a:headEnd/>
              <a:tailEnd/>
            </a:ln>
          </p:spPr>
          <p:txBody>
            <a:bodyPr/>
            <a:lstStyle/>
            <a:p>
              <a:endParaRPr lang="en-US">
                <a:solidFill>
                  <a:schemeClr val="tx2">
                    <a:lumMod val="85000"/>
                    <a:lumOff val="15000"/>
                  </a:schemeClr>
                </a:solidFill>
              </a:endParaRPr>
            </a:p>
          </p:txBody>
        </p:sp>
        <p:sp>
          <p:nvSpPr>
            <p:cNvPr id="168983" name="Text Box 16"/>
            <p:cNvSpPr txBox="1">
              <a:spLocks noChangeArrowheads="1"/>
            </p:cNvSpPr>
            <p:nvPr/>
          </p:nvSpPr>
          <p:spPr bwMode="auto">
            <a:xfrm>
              <a:off x="5629778" y="3715567"/>
              <a:ext cx="69838" cy="213551"/>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buFont typeface="Wingdings" pitchFamily="2" charset="2"/>
                <a:buNone/>
              </a:pPr>
              <a:r>
                <a:rPr lang="en-US" altLang="en-US" sz="2400" b="1" dirty="0">
                  <a:solidFill>
                    <a:schemeClr val="tx2">
                      <a:lumMod val="85000"/>
                      <a:lumOff val="15000"/>
                    </a:schemeClr>
                  </a:solidFill>
                  <a:latin typeface="Arial" pitchFamily="34" charset="0"/>
                </a:rPr>
                <a:t>§</a:t>
              </a:r>
            </a:p>
          </p:txBody>
        </p:sp>
      </p:grpSp>
      <p:sp>
        <p:nvSpPr>
          <p:cNvPr id="168966" name="Text Box 825"/>
          <p:cNvSpPr txBox="1">
            <a:spLocks noChangeArrowheads="1"/>
          </p:cNvSpPr>
          <p:nvPr/>
        </p:nvSpPr>
        <p:spPr bwMode="auto">
          <a:xfrm>
            <a:off x="222250" y="5859860"/>
            <a:ext cx="87058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1200"/>
              </a:spcBef>
            </a:pPr>
            <a:r>
              <a:rPr lang="de-DE" sz="2000" dirty="0">
                <a:solidFill>
                  <a:schemeClr val="accent1"/>
                </a:solidFill>
                <a:sym typeface="Wingdings" panose="05000000000000000000" pitchFamily="2" charset="2"/>
              </a:rPr>
              <a:t> </a:t>
            </a:r>
            <a:r>
              <a:rPr lang="en-US" altLang="en-US" sz="2000" dirty="0" smtClean="0">
                <a:latin typeface="Arial" pitchFamily="34" charset="0"/>
              </a:rPr>
              <a:t>Same </a:t>
            </a:r>
            <a:r>
              <a:rPr lang="en-US" altLang="en-US" sz="2000" dirty="0">
                <a:latin typeface="Arial" pitchFamily="34" charset="0"/>
              </a:rPr>
              <a:t>products differ in packaging material </a:t>
            </a:r>
            <a:r>
              <a:rPr lang="en-US" altLang="en-US" sz="2000" dirty="0" smtClean="0">
                <a:latin typeface="Arial" pitchFamily="34" charset="0"/>
              </a:rPr>
              <a:t>and </a:t>
            </a:r>
            <a:r>
              <a:rPr lang="en-US" altLang="en-US" sz="2000" dirty="0">
                <a:latin typeface="Arial" pitchFamily="34" charset="0"/>
              </a:rPr>
              <a:t>size depending on </a:t>
            </a:r>
            <a:r>
              <a:rPr lang="en-US" altLang="en-US" sz="2000" dirty="0" err="1">
                <a:latin typeface="Arial" pitchFamily="34" charset="0"/>
              </a:rPr>
              <a:t>BoP</a:t>
            </a:r>
            <a:r>
              <a:rPr lang="en-US" altLang="en-US" sz="2000" dirty="0">
                <a:latin typeface="Arial" pitchFamily="34" charset="0"/>
              </a:rPr>
              <a:t> segment </a:t>
            </a:r>
          </a:p>
        </p:txBody>
      </p:sp>
      <p:cxnSp>
        <p:nvCxnSpPr>
          <p:cNvPr id="30" name="Gerade Verbindung 29"/>
          <p:cNvCxnSpPr/>
          <p:nvPr/>
        </p:nvCxnSpPr>
        <p:spPr>
          <a:xfrm>
            <a:off x="215900" y="5733256"/>
            <a:ext cx="8712200"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8968" name="Textfeld 4"/>
          <p:cNvSpPr txBox="1">
            <a:spLocks noChangeArrowheads="1"/>
          </p:cNvSpPr>
          <p:nvPr/>
        </p:nvSpPr>
        <p:spPr bwMode="auto">
          <a:xfrm>
            <a:off x="1656060" y="1944688"/>
            <a:ext cx="2500685" cy="8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spcBef>
                <a:spcPct val="50000"/>
              </a:spcBef>
            </a:pPr>
            <a:r>
              <a:rPr lang="en-US" altLang="en-US" b="1" dirty="0">
                <a:solidFill>
                  <a:schemeClr val="accent1"/>
                </a:solidFill>
                <a:latin typeface="Arial" pitchFamily="34" charset="0"/>
              </a:rPr>
              <a:t>Upper market segment</a:t>
            </a:r>
            <a:br>
              <a:rPr lang="en-US" altLang="en-US" b="1" dirty="0">
                <a:solidFill>
                  <a:schemeClr val="accent1"/>
                </a:solidFill>
                <a:latin typeface="Arial" pitchFamily="34" charset="0"/>
              </a:rPr>
            </a:br>
            <a:r>
              <a:rPr lang="en-US" altLang="en-US" b="1" dirty="0">
                <a:solidFill>
                  <a:schemeClr val="accent1"/>
                </a:solidFill>
                <a:latin typeface="Arial" pitchFamily="34" charset="0"/>
              </a:rPr>
              <a:t>snacks, milk, </a:t>
            </a:r>
            <a:br>
              <a:rPr lang="en-US" altLang="en-US" b="1" dirty="0">
                <a:solidFill>
                  <a:schemeClr val="accent1"/>
                </a:solidFill>
                <a:latin typeface="Arial" pitchFamily="34" charset="0"/>
              </a:rPr>
            </a:br>
            <a:r>
              <a:rPr lang="en-US" altLang="en-US" b="1" dirty="0">
                <a:solidFill>
                  <a:schemeClr val="accent1"/>
                </a:solidFill>
                <a:latin typeface="Arial" pitchFamily="34" charset="0"/>
              </a:rPr>
              <a:t>bottled oil …</a:t>
            </a:r>
          </a:p>
        </p:txBody>
      </p:sp>
      <p:sp>
        <p:nvSpPr>
          <p:cNvPr id="168969" name="Textfeld 32"/>
          <p:cNvSpPr txBox="1">
            <a:spLocks noChangeArrowheads="1"/>
          </p:cNvSpPr>
          <p:nvPr/>
        </p:nvSpPr>
        <p:spPr bwMode="auto">
          <a:xfrm>
            <a:off x="1656060" y="3255254"/>
            <a:ext cx="1436291" cy="5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spcBef>
                <a:spcPct val="50000"/>
              </a:spcBef>
            </a:pPr>
            <a:r>
              <a:rPr lang="en-US" altLang="en-US" b="1" dirty="0">
                <a:solidFill>
                  <a:schemeClr val="accent1"/>
                </a:solidFill>
                <a:latin typeface="Arial" pitchFamily="34" charset="0"/>
              </a:rPr>
              <a:t>Middle class </a:t>
            </a:r>
            <a:br>
              <a:rPr lang="en-US" altLang="en-US" b="1" dirty="0">
                <a:solidFill>
                  <a:schemeClr val="accent1"/>
                </a:solidFill>
                <a:latin typeface="Arial" pitchFamily="34" charset="0"/>
              </a:rPr>
            </a:br>
            <a:r>
              <a:rPr lang="en-US" altLang="en-US" b="1" dirty="0">
                <a:solidFill>
                  <a:schemeClr val="accent1"/>
                </a:solidFill>
                <a:latin typeface="Arial" pitchFamily="34" charset="0"/>
              </a:rPr>
              <a:t>pouches </a:t>
            </a:r>
          </a:p>
        </p:txBody>
      </p:sp>
      <p:sp>
        <p:nvSpPr>
          <p:cNvPr id="168970" name="Textfeld 33"/>
          <p:cNvSpPr txBox="1">
            <a:spLocks noChangeArrowheads="1"/>
          </p:cNvSpPr>
          <p:nvPr/>
        </p:nvSpPr>
        <p:spPr bwMode="auto">
          <a:xfrm>
            <a:off x="1656060" y="4311650"/>
            <a:ext cx="769441" cy="5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lnSpc>
                <a:spcPct val="110000"/>
              </a:lnSpc>
              <a:spcBef>
                <a:spcPct val="50000"/>
              </a:spcBef>
            </a:pPr>
            <a:r>
              <a:rPr lang="en-US" altLang="en-US" b="1" dirty="0" err="1">
                <a:solidFill>
                  <a:schemeClr val="accent1"/>
                </a:solidFill>
                <a:latin typeface="Arial" pitchFamily="34" charset="0"/>
              </a:rPr>
              <a:t>BoP</a:t>
            </a:r>
            <a:r>
              <a:rPr lang="en-US" altLang="en-US" b="1" dirty="0">
                <a:solidFill>
                  <a:schemeClr val="accent1"/>
                </a:solidFill>
                <a:latin typeface="Arial" pitchFamily="34" charset="0"/>
              </a:rPr>
              <a:t> </a:t>
            </a:r>
            <a:br>
              <a:rPr lang="en-US" altLang="en-US" b="1" dirty="0">
                <a:solidFill>
                  <a:schemeClr val="accent1"/>
                </a:solidFill>
                <a:latin typeface="Arial" pitchFamily="34" charset="0"/>
              </a:rPr>
            </a:br>
            <a:r>
              <a:rPr lang="en-US" altLang="en-US" b="1" dirty="0">
                <a:solidFill>
                  <a:schemeClr val="accent1"/>
                </a:solidFill>
                <a:latin typeface="Arial" pitchFamily="34" charset="0"/>
              </a:rPr>
              <a:t>barrels</a:t>
            </a:r>
          </a:p>
        </p:txBody>
      </p:sp>
      <p:pic>
        <p:nvPicPr>
          <p:cNvPr id="168974" name="Picture 17" descr="PA120002"/>
          <p:cNvPicPr>
            <a:picLocks noChangeAspect="1" noChangeArrowheads="1"/>
          </p:cNvPicPr>
          <p:nvPr/>
        </p:nvPicPr>
        <p:blipFill>
          <a:blip r:embed="rId7">
            <a:extLst>
              <a:ext uri="{28A0092B-C50C-407E-A947-70E740481C1C}">
                <a14:useLocalDpi xmlns:a14="http://schemas.microsoft.com/office/drawing/2010/main" val="0"/>
              </a:ext>
            </a:extLst>
          </a:blip>
          <a:srcRect r="21452"/>
          <a:stretch>
            <a:fillRect/>
          </a:stretch>
        </p:blipFill>
        <p:spPr bwMode="auto">
          <a:xfrm>
            <a:off x="4508798" y="4352925"/>
            <a:ext cx="942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68975" name="Picture 1031" descr="Kemasan VitA di waru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9635" y="4352925"/>
            <a:ext cx="8794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168977" name="Picture 11" descr="Final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4774" y="2492896"/>
            <a:ext cx="1071562"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73" name="Picture 6" descr="DSC_008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944" y="3212976"/>
            <a:ext cx="9239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2" name="Richtungspfeil 11"/>
          <p:cNvSpPr/>
          <p:nvPr/>
        </p:nvSpPr>
        <p:spPr>
          <a:xfrm rot="5400000">
            <a:off x="4968429" y="3300809"/>
            <a:ext cx="2291556" cy="492125"/>
          </a:xfrm>
          <a:prstGeom prst="homePlate">
            <a:avLst>
              <a:gd name="adj" fmla="val 39472"/>
            </a:avLst>
          </a:prstGeom>
          <a:gradFill flip="none" rotWithShape="1">
            <a:gsLst>
              <a:gs pos="11000">
                <a:srgbClr val="00B0F0">
                  <a:shade val="30000"/>
                  <a:satMod val="115000"/>
                </a:srgbClr>
              </a:gs>
              <a:gs pos="38000">
                <a:srgbClr val="00B0F0">
                  <a:shade val="67500"/>
                  <a:satMod val="115000"/>
                </a:srgbClr>
              </a:gs>
              <a:gs pos="71000">
                <a:srgbClr val="00B0F0">
                  <a:shade val="100000"/>
                  <a:satMod val="115000"/>
                  <a:alpha val="54000"/>
                </a:srgbClr>
              </a:gs>
            </a:gsLst>
            <a:path path="circle">
              <a:fillToRect l="100000" t="100000"/>
            </a:path>
            <a:tileRect r="-100000" b="-100000"/>
          </a:gra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33" name="Isosceles Triangle 32"/>
          <p:cNvSpPr/>
          <p:nvPr/>
        </p:nvSpPr>
        <p:spPr bwMode="auto">
          <a:xfrm>
            <a:off x="3851920" y="1700808"/>
            <a:ext cx="1440160" cy="1199006"/>
          </a:xfrm>
          <a:prstGeom prst="triangl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6" charset="0"/>
            </a:endParaRPr>
          </a:p>
        </p:txBody>
      </p:sp>
      <p:pic>
        <p:nvPicPr>
          <p:cNvPr id="168972" name="Picture 5" descr="DSC_0051"/>
          <p:cNvPicPr>
            <a:picLocks noChangeAspect="1" noChangeArrowheads="1"/>
          </p:cNvPicPr>
          <p:nvPr/>
        </p:nvPicPr>
        <p:blipFill>
          <a:blip r:embed="rId11" cstate="print">
            <a:extLst>
              <a:ext uri="{28A0092B-C50C-407E-A947-70E740481C1C}">
                <a14:useLocalDpi xmlns:a14="http://schemas.microsoft.com/office/drawing/2010/main" val="0"/>
              </a:ext>
            </a:extLst>
          </a:blip>
          <a:srcRect t="18600" b="13673"/>
          <a:stretch>
            <a:fillRect/>
          </a:stretch>
        </p:blipFill>
        <p:spPr bwMode="auto">
          <a:xfrm>
            <a:off x="4139952" y="2234778"/>
            <a:ext cx="878510" cy="47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4"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a:t>Reaching the Base of the Pyramid</a:t>
            </a:r>
            <a:endParaRPr lang="de-DE" b="0" kern="0" dirty="0"/>
          </a:p>
        </p:txBody>
      </p:sp>
    </p:spTree>
    <p:extLst>
      <p:ext uri="{BB962C8B-B14F-4D97-AF65-F5344CB8AC3E}">
        <p14:creationId xmlns:p14="http://schemas.microsoft.com/office/powerpoint/2010/main" val="2883377017"/>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2754" name="Objekt 1" hidden="1"/>
          <p:cNvGraphicFramePr>
            <a:graphicFrameLocks noChangeAspect="1"/>
          </p:cNvGraphicFramePr>
          <p:nvPr>
            <p:custDataLst>
              <p:tags r:id="rId2"/>
            </p:custDataLst>
            <p:extLst>
              <p:ext uri="{D42A27DB-BD31-4B8C-83A1-F6EECF244321}">
                <p14:modId xmlns:p14="http://schemas.microsoft.com/office/powerpoint/2010/main" val="185711847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524"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2755" name="Picture 2" descr="C:\Users\FrohnC\AppData\Local\Temp\Rar$DI12.376\SAFO Tropfen.jpg"/>
          <p:cNvPicPr>
            <a:picLocks noChangeAspect="1" noChangeArrowheads="1"/>
          </p:cNvPicPr>
          <p:nvPr/>
        </p:nvPicPr>
        <p:blipFill>
          <a:blip r:embed="rId7">
            <a:extLst>
              <a:ext uri="{28A0092B-C50C-407E-A947-70E740481C1C}">
                <a14:useLocalDpi xmlns:a14="http://schemas.microsoft.com/office/drawing/2010/main" val="0"/>
              </a:ext>
            </a:extLst>
          </a:blip>
          <a:srcRect l="11977" r="13673"/>
          <a:stretch>
            <a:fillRect/>
          </a:stretch>
        </p:blipFill>
        <p:spPr bwMode="auto">
          <a:xfrm>
            <a:off x="7596188" y="1601788"/>
            <a:ext cx="1331912"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6" name="Rectangle 15"/>
          <p:cNvSpPr>
            <a:spLocks noChangeArrowheads="1"/>
          </p:cNvSpPr>
          <p:nvPr/>
        </p:nvSpPr>
        <p:spPr bwMode="auto">
          <a:xfrm>
            <a:off x="2411413" y="5583238"/>
            <a:ext cx="757237"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solidFill>
                <a:srgbClr val="000000"/>
              </a:solidFill>
              <a:latin typeface="Arial" pitchFamily="34" charset="0"/>
            </a:endParaRPr>
          </a:p>
        </p:txBody>
      </p:sp>
      <p:pic>
        <p:nvPicPr>
          <p:cNvPr id="202759" name="Picture 2" descr="Z:\Öffentlichkeitsarbeit\Fotos\Logos\SAFO\safo-logo-cmyk-1200dp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465" y="1689497"/>
            <a:ext cx="15462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hteck 24"/>
          <p:cNvSpPr/>
          <p:nvPr/>
        </p:nvSpPr>
        <p:spPr>
          <a:xfrm>
            <a:off x="5903913" y="3922713"/>
            <a:ext cx="3024187" cy="24939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b="1" dirty="0">
                <a:solidFill>
                  <a:srgbClr val="FFFFFF"/>
                </a:solidFill>
                <a:latin typeface="Arial" pitchFamily="34" charset="0"/>
                <a:cs typeface="Arial" pitchFamily="34" charset="0"/>
              </a:rPr>
              <a:t>SAFO </a:t>
            </a:r>
            <a:r>
              <a:rPr lang="de-DE" b="1" dirty="0" err="1">
                <a:solidFill>
                  <a:srgbClr val="FFFFFF"/>
                </a:solidFill>
                <a:latin typeface="Arial" pitchFamily="34" charset="0"/>
                <a:cs typeface="Arial" pitchFamily="34" charset="0"/>
              </a:rPr>
              <a:t>has</a:t>
            </a:r>
            <a:r>
              <a:rPr lang="de-DE" b="1" dirty="0">
                <a:solidFill>
                  <a:srgbClr val="FFFFFF"/>
                </a:solidFill>
                <a:latin typeface="Arial" pitchFamily="34" charset="0"/>
                <a:cs typeface="Arial" pitchFamily="34" charset="0"/>
              </a:rPr>
              <a:t> </a:t>
            </a:r>
            <a:r>
              <a:rPr lang="de-DE" b="1" dirty="0" err="1">
                <a:solidFill>
                  <a:srgbClr val="FFFFFF"/>
                </a:solidFill>
                <a:latin typeface="Arial" pitchFamily="34" charset="0"/>
                <a:cs typeface="Arial" pitchFamily="34" charset="0"/>
              </a:rPr>
              <a:t>reached</a:t>
            </a:r>
            <a:r>
              <a:rPr lang="de-DE" b="1" dirty="0">
                <a:solidFill>
                  <a:srgbClr val="FFFFFF"/>
                </a:solidFill>
                <a:latin typeface="Arial" pitchFamily="34" charset="0"/>
                <a:cs typeface="Arial" pitchFamily="34" charset="0"/>
              </a:rPr>
              <a:t> 140 </a:t>
            </a:r>
            <a:r>
              <a:rPr lang="de-DE" b="1" dirty="0" err="1">
                <a:solidFill>
                  <a:srgbClr val="FFFFFF"/>
                </a:solidFill>
                <a:latin typeface="Arial" pitchFamily="34" charset="0"/>
                <a:cs typeface="Arial" pitchFamily="34" charset="0"/>
              </a:rPr>
              <a:t>million</a:t>
            </a:r>
            <a:r>
              <a:rPr lang="de-DE" b="1" dirty="0">
                <a:solidFill>
                  <a:srgbClr val="FFFFFF"/>
                </a:solidFill>
                <a:latin typeface="Arial" pitchFamily="34" charset="0"/>
                <a:cs typeface="Arial" pitchFamily="34" charset="0"/>
              </a:rPr>
              <a:t> </a:t>
            </a:r>
            <a:r>
              <a:rPr lang="de-DE" b="1" dirty="0" err="1">
                <a:solidFill>
                  <a:srgbClr val="FFFFFF"/>
                </a:solidFill>
                <a:latin typeface="Arial" pitchFamily="34" charset="0"/>
                <a:cs typeface="Arial" pitchFamily="34" charset="0"/>
              </a:rPr>
              <a:t>people</a:t>
            </a:r>
            <a:r>
              <a:rPr lang="de-DE" b="1" dirty="0">
                <a:solidFill>
                  <a:srgbClr val="FFFFFF"/>
                </a:solidFill>
                <a:latin typeface="Arial" pitchFamily="34" charset="0"/>
                <a:cs typeface="Arial" pitchFamily="34" charset="0"/>
              </a:rPr>
              <a:t> </a:t>
            </a:r>
            <a:r>
              <a:rPr lang="de-DE" b="1" dirty="0" err="1">
                <a:solidFill>
                  <a:srgbClr val="FFFFFF"/>
                </a:solidFill>
                <a:latin typeface="Arial" pitchFamily="34" charset="0"/>
                <a:cs typeface="Arial" pitchFamily="34" charset="0"/>
              </a:rPr>
              <a:t>at</a:t>
            </a:r>
            <a:r>
              <a:rPr lang="de-DE" b="1" dirty="0">
                <a:solidFill>
                  <a:srgbClr val="FFFFFF"/>
                </a:solidFill>
                <a:latin typeface="Arial" pitchFamily="34" charset="0"/>
                <a:cs typeface="Arial" pitchFamily="34" charset="0"/>
              </a:rPr>
              <a:t> </a:t>
            </a:r>
            <a:r>
              <a:rPr lang="de-DE" b="1" dirty="0" err="1">
                <a:solidFill>
                  <a:srgbClr val="FFFFFF"/>
                </a:solidFill>
                <a:latin typeface="Arial" pitchFamily="34" charset="0"/>
                <a:cs typeface="Arial" pitchFamily="34" charset="0"/>
              </a:rPr>
              <a:t>risk</a:t>
            </a:r>
            <a:r>
              <a:rPr lang="de-DE" b="1" dirty="0">
                <a:solidFill>
                  <a:srgbClr val="FFFFFF"/>
                </a:solidFill>
                <a:latin typeface="Arial" pitchFamily="34" charset="0"/>
                <a:cs typeface="Arial" pitchFamily="34" charset="0"/>
              </a:rPr>
              <a:t> </a:t>
            </a:r>
            <a:r>
              <a:rPr lang="de-DE" b="1" dirty="0" err="1">
                <a:solidFill>
                  <a:srgbClr val="FFFFFF"/>
                </a:solidFill>
                <a:latin typeface="Arial" pitchFamily="34" charset="0"/>
                <a:cs typeface="Arial" pitchFamily="34" charset="0"/>
              </a:rPr>
              <a:t>of</a:t>
            </a:r>
            <a:r>
              <a:rPr lang="de-DE" b="1" dirty="0">
                <a:solidFill>
                  <a:srgbClr val="FFFFFF"/>
                </a:solidFill>
                <a:latin typeface="Arial" pitchFamily="34" charset="0"/>
                <a:cs typeface="Arial" pitchFamily="34" charset="0"/>
              </a:rPr>
              <a:t> </a:t>
            </a:r>
            <a:r>
              <a:rPr lang="de-DE" b="1" dirty="0" err="1">
                <a:solidFill>
                  <a:srgbClr val="FFFFFF"/>
                </a:solidFill>
                <a:latin typeface="Arial" pitchFamily="34" charset="0"/>
                <a:cs typeface="Arial" pitchFamily="34" charset="0"/>
              </a:rPr>
              <a:t>malnutrition</a:t>
            </a:r>
            <a:endParaRPr lang="de-DE" b="1" dirty="0">
              <a:solidFill>
                <a:srgbClr val="FFFFFF"/>
              </a:solidFill>
              <a:latin typeface="Arial" pitchFamily="34" charset="0"/>
              <a:cs typeface="Arial" pitchFamily="34" charset="0"/>
            </a:endParaRPr>
          </a:p>
          <a:p>
            <a:pPr fontAlgn="auto">
              <a:spcBef>
                <a:spcPts val="0"/>
              </a:spcBef>
              <a:spcAft>
                <a:spcPts val="0"/>
              </a:spcAft>
              <a:defRPr/>
            </a:pPr>
            <a:endParaRPr lang="de-DE" b="1" dirty="0">
              <a:solidFill>
                <a:srgbClr val="FFFFFF"/>
              </a:solidFill>
              <a:latin typeface="Arial" pitchFamily="34" charset="0"/>
              <a:cs typeface="Arial" pitchFamily="34" charset="0"/>
            </a:endParaRPr>
          </a:p>
          <a:p>
            <a:pPr fontAlgn="auto">
              <a:spcBef>
                <a:spcPts val="0"/>
              </a:spcBef>
              <a:spcAft>
                <a:spcPts val="0"/>
              </a:spcAft>
              <a:defRPr/>
            </a:pPr>
            <a:r>
              <a:rPr lang="en-US" b="1" dirty="0">
                <a:solidFill>
                  <a:srgbClr val="FFFFFF"/>
                </a:solidFill>
                <a:latin typeface="Arial" pitchFamily="34" charset="0"/>
                <a:cs typeface="Arial" pitchFamily="34" charset="0"/>
              </a:rPr>
              <a:t>Nutrition re-positioned in German Development Cooperation</a:t>
            </a:r>
          </a:p>
          <a:p>
            <a:pPr fontAlgn="auto">
              <a:spcBef>
                <a:spcPts val="0"/>
              </a:spcBef>
              <a:spcAft>
                <a:spcPts val="0"/>
              </a:spcAft>
              <a:defRPr/>
            </a:pPr>
            <a:endParaRPr lang="de-DE" b="1" dirty="0">
              <a:solidFill>
                <a:srgbClr val="FFFFFF"/>
              </a:solidFill>
              <a:latin typeface="Arial" pitchFamily="34" charset="0"/>
              <a:cs typeface="Arial" pitchFamily="34"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4155425135"/>
              </p:ext>
            </p:extLst>
          </p:nvPr>
        </p:nvGraphicFramePr>
        <p:xfrm>
          <a:off x="231775" y="1785938"/>
          <a:ext cx="5116514" cy="4738698"/>
        </p:xfrm>
        <a:graphic>
          <a:graphicData uri="http://schemas.openxmlformats.org/drawingml/2006/table">
            <a:tbl>
              <a:tblPr firstRow="1" bandRow="1">
                <a:tableStyleId>{6E25E649-3F16-4E02-A733-19D2CDBF48F0}</a:tableStyleId>
              </a:tblPr>
              <a:tblGrid>
                <a:gridCol w="2558257"/>
                <a:gridCol w="2558257"/>
              </a:tblGrid>
              <a:tr h="1008077">
                <a:tc gridSpan="2">
                  <a:txBody>
                    <a:bodyPr/>
                    <a:lstStyle/>
                    <a:p>
                      <a:r>
                        <a:rPr lang="de-DE" sz="1800" b="1" i="0" kern="1200" dirty="0" err="1" smtClean="0">
                          <a:solidFill>
                            <a:schemeClr val="accent1"/>
                          </a:solidFill>
                          <a:latin typeface="Arial"/>
                          <a:ea typeface="+mn-ea"/>
                          <a:cs typeface="+mn-cs"/>
                        </a:rPr>
                        <a:t>Objective</a:t>
                      </a:r>
                      <a:r>
                        <a:rPr lang="de-DE" sz="1800" b="1" i="0" kern="1200" dirty="0" smtClean="0">
                          <a:solidFill>
                            <a:schemeClr val="accent1"/>
                          </a:solidFill>
                          <a:latin typeface="Arial"/>
                          <a:ea typeface="+mn-ea"/>
                          <a:cs typeface="+mn-cs"/>
                        </a:rPr>
                        <a:t>:</a:t>
                      </a:r>
                    </a:p>
                    <a:p>
                      <a:r>
                        <a:rPr lang="de-DE" sz="1800" b="1" i="0" kern="1200" dirty="0" err="1" smtClean="0">
                          <a:solidFill>
                            <a:schemeClr val="accent1"/>
                          </a:solidFill>
                          <a:latin typeface="Arial"/>
                          <a:ea typeface="+mn-ea"/>
                          <a:cs typeface="+mn-cs"/>
                        </a:rPr>
                        <a:t>Improve</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access</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by</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low-income</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population</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groups</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to</a:t>
                      </a:r>
                      <a:r>
                        <a:rPr lang="de-DE" sz="1800" b="1" i="0" kern="1200" dirty="0" smtClean="0">
                          <a:solidFill>
                            <a:schemeClr val="accent1"/>
                          </a:solidFill>
                          <a:latin typeface="Arial"/>
                          <a:ea typeface="+mn-ea"/>
                          <a:cs typeface="+mn-cs"/>
                        </a:rPr>
                        <a:t> </a:t>
                      </a:r>
                      <a:r>
                        <a:rPr lang="de-DE" sz="1800" b="1" i="0" kern="1200" dirty="0" err="1" smtClean="0">
                          <a:solidFill>
                            <a:schemeClr val="accent1"/>
                          </a:solidFill>
                          <a:latin typeface="Arial"/>
                          <a:ea typeface="+mn-ea"/>
                          <a:cs typeface="+mn-cs"/>
                        </a:rPr>
                        <a:t>vitamin</a:t>
                      </a:r>
                      <a:r>
                        <a:rPr lang="de-DE" sz="1800" b="1" i="0" kern="1200" dirty="0" smtClean="0">
                          <a:solidFill>
                            <a:schemeClr val="accent1"/>
                          </a:solidFill>
                          <a:latin typeface="Arial"/>
                          <a:ea typeface="+mn-ea"/>
                          <a:cs typeface="+mn-cs"/>
                        </a:rPr>
                        <a:t> A –</a:t>
                      </a:r>
                      <a:r>
                        <a:rPr lang="de-DE" sz="1800" b="1" i="0" kern="1200" dirty="0" err="1" smtClean="0">
                          <a:solidFill>
                            <a:schemeClr val="accent1"/>
                          </a:solidFill>
                          <a:latin typeface="Arial"/>
                          <a:ea typeface="+mn-ea"/>
                          <a:cs typeface="+mn-cs"/>
                        </a:rPr>
                        <a:t>fortified</a:t>
                      </a:r>
                      <a:r>
                        <a:rPr lang="de-DE" sz="1800" b="1" i="0" kern="1200" dirty="0" smtClean="0">
                          <a:solidFill>
                            <a:schemeClr val="accent1"/>
                          </a:solidFill>
                          <a:latin typeface="Arial"/>
                          <a:ea typeface="+mn-ea"/>
                          <a:cs typeface="+mn-cs"/>
                        </a:rPr>
                        <a:t> staple </a:t>
                      </a:r>
                      <a:r>
                        <a:rPr lang="de-DE" sz="1800" b="1" i="0" kern="1200" dirty="0" err="1" smtClean="0">
                          <a:solidFill>
                            <a:schemeClr val="accent1"/>
                          </a:solidFill>
                          <a:latin typeface="Arial"/>
                          <a:ea typeface="+mn-ea"/>
                          <a:cs typeface="+mn-cs"/>
                        </a:rPr>
                        <a:t>foods</a:t>
                      </a:r>
                      <a:endParaRPr lang="de-DE" sz="1800" b="1" i="0" kern="1200" dirty="0">
                        <a:solidFill>
                          <a:schemeClr val="accent1"/>
                        </a:solidFill>
                        <a:latin typeface="Arial"/>
                        <a:ea typeface="+mn-ea"/>
                        <a:cs typeface="+mn-cs"/>
                      </a:endParaRPr>
                    </a:p>
                  </a:txBody>
                  <a:tcPr marL="91461" marR="91461" marT="45719" marB="45719">
                    <a:lnL>
                      <a:noFill/>
                    </a:lnL>
                    <a:lnR>
                      <a:noFill/>
                    </a:lnR>
                    <a:lnT w="25400" cmpd="sng">
                      <a:noFill/>
                    </a:lnT>
                    <a:lnB w="25400" cmpd="sng">
                      <a:noFill/>
                    </a:lnB>
                    <a:lnTlToBr w="12700" cmpd="sng">
                      <a:noFill/>
                      <a:prstDash val="solid"/>
                    </a:lnTlToBr>
                    <a:lnBlToTr w="12700" cmpd="sng">
                      <a:noFill/>
                      <a:prstDash val="solid"/>
                    </a:lnBlToTr>
                    <a:noFill/>
                  </a:tcPr>
                </a:tc>
                <a:tc hMerge="1">
                  <a:txBody>
                    <a:bodyPr/>
                    <a:lstStyle/>
                    <a:p>
                      <a:endParaRPr lang="de-DE" dirty="0"/>
                    </a:p>
                  </a:txBody>
                  <a:tcPr/>
                </a:tc>
              </a:tr>
              <a:tr h="591189">
                <a:tc>
                  <a:txBody>
                    <a:bodyPr/>
                    <a:lstStyle/>
                    <a:p>
                      <a:pPr algn="ctr"/>
                      <a:r>
                        <a:rPr lang="de-DE" sz="1400" b="1" dirty="0" smtClean="0">
                          <a:latin typeface="Arial" pitchFamily="34" charset="0"/>
                          <a:cs typeface="Arial" pitchFamily="34" charset="0"/>
                        </a:rPr>
                        <a:t>GIZ</a:t>
                      </a:r>
                      <a:endParaRPr lang="de-DE" sz="1400" b="1" dirty="0">
                        <a:latin typeface="Arial" pitchFamily="34" charset="0"/>
                        <a:cs typeface="Arial" pitchFamily="34" charset="0"/>
                      </a:endParaRPr>
                    </a:p>
                  </a:txBody>
                  <a:tcPr marL="91461" marR="91461" marT="45719" marB="45719" anchor="ctr">
                    <a:lnL>
                      <a:noFill/>
                    </a:lnL>
                    <a:lnR w="12700" cap="flat" cmpd="sng" algn="ctr">
                      <a:solidFill>
                        <a:schemeClr val="tx1"/>
                      </a:solidFill>
                      <a:prstDash val="solid"/>
                      <a:round/>
                      <a:headEnd type="none" w="med" len="med"/>
                      <a:tailEnd type="none" w="med" len="med"/>
                    </a:lnR>
                    <a:lnT w="25400" cmpd="sng">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algn="ctr"/>
                      <a:r>
                        <a:rPr lang="de-DE" sz="1400" b="1" dirty="0" smtClean="0">
                          <a:latin typeface="Arial" pitchFamily="34" charset="0"/>
                          <a:cs typeface="Arial" pitchFamily="34" charset="0"/>
                        </a:rPr>
                        <a:t>BASF</a:t>
                      </a:r>
                      <a:endParaRPr lang="de-DE" sz="1400" b="1" dirty="0">
                        <a:latin typeface="Arial" pitchFamily="34" charset="0"/>
                        <a:cs typeface="Arial" pitchFamily="34" charset="0"/>
                      </a:endParaRPr>
                    </a:p>
                  </a:txBody>
                  <a:tcPr marL="91461" marR="91461" marT="45719" marB="45719" anchor="ctr">
                    <a:lnL w="12700" cap="flat" cmpd="sng" algn="ctr">
                      <a:solidFill>
                        <a:schemeClr val="tx1"/>
                      </a:solid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solidFill>
                      <a:schemeClr val="accent1">
                        <a:lumMod val="40000"/>
                        <a:lumOff val="60000"/>
                      </a:schemeClr>
                    </a:solidFill>
                  </a:tcPr>
                </a:tc>
              </a:tr>
              <a:tr h="731515">
                <a:tc>
                  <a:txBody>
                    <a:bodyPr/>
                    <a:lstStyle/>
                    <a:p>
                      <a:pPr marL="285750" indent="-285750">
                        <a:buClr>
                          <a:schemeClr val="accent1"/>
                        </a:buClr>
                        <a:buFont typeface="Wingdings" pitchFamily="2" charset="2"/>
                        <a:buChar char="§"/>
                      </a:pPr>
                      <a:r>
                        <a:rPr lang="de-DE" sz="1400" dirty="0" err="1" smtClean="0">
                          <a:latin typeface="Arial" pitchFamily="34" charset="0"/>
                          <a:cs typeface="Arial" pitchFamily="34" charset="0"/>
                        </a:rPr>
                        <a:t>Facilitation</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of</a:t>
                      </a:r>
                      <a:r>
                        <a:rPr lang="de-DE" sz="1400" dirty="0" smtClean="0">
                          <a:latin typeface="Arial" pitchFamily="34" charset="0"/>
                          <a:cs typeface="Arial" pitchFamily="34" charset="0"/>
                        </a:rPr>
                        <a:t> multi-</a:t>
                      </a:r>
                      <a:r>
                        <a:rPr lang="de-DE" sz="1400" dirty="0" err="1" smtClean="0">
                          <a:latin typeface="Arial" pitchFamily="34" charset="0"/>
                          <a:cs typeface="Arial" pitchFamily="34" charset="0"/>
                        </a:rPr>
                        <a:t>stakeholder</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dialogue</a:t>
                      </a:r>
                      <a:endParaRPr lang="de-DE" sz="1400" dirty="0">
                        <a:latin typeface="Arial" pitchFamily="34" charset="0"/>
                        <a:cs typeface="Arial" pitchFamily="34" charset="0"/>
                      </a:endParaRPr>
                    </a:p>
                  </a:txBody>
                  <a:tcPr marL="91461" marR="91461" marT="45719" marB="45719">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285750" indent="-285750" algn="l">
                        <a:spcBef>
                          <a:spcPct val="0"/>
                        </a:spcBef>
                        <a:buClr>
                          <a:schemeClr val="accent1"/>
                        </a:buClr>
                        <a:buFont typeface="Wingdings" pitchFamily="2" charset="2"/>
                        <a:buChar char="§"/>
                      </a:pPr>
                      <a:r>
                        <a:rPr lang="en-US" sz="1400" dirty="0" smtClean="0">
                          <a:latin typeface="Arial" pitchFamily="34" charset="0"/>
                          <a:cs typeface="Arial" pitchFamily="34" charset="0"/>
                        </a:rPr>
                        <a:t>Technical advice for fortifying food producers</a:t>
                      </a:r>
                    </a:p>
                    <a:p>
                      <a:pPr marL="285750" indent="-285750" algn="l">
                        <a:buClr>
                          <a:schemeClr val="accent1"/>
                        </a:buClr>
                        <a:buFont typeface="Wingdings" pitchFamily="2" charset="2"/>
                        <a:buChar char="§"/>
                      </a:pPr>
                      <a:endParaRPr lang="de-DE" sz="1400" dirty="0">
                        <a:latin typeface="Arial" pitchFamily="34" charset="0"/>
                        <a:cs typeface="Arial" pitchFamily="34" charset="0"/>
                      </a:endParaRPr>
                    </a:p>
                  </a:txBody>
                  <a:tcPr marL="91461" marR="91461" marT="45719" marB="4571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731515">
                <a:tc>
                  <a:txBody>
                    <a:bodyPr/>
                    <a:lstStyle/>
                    <a:p>
                      <a:pPr marL="285750" indent="-285750">
                        <a:buClr>
                          <a:schemeClr val="accent1"/>
                        </a:buClr>
                        <a:buFont typeface="Wingdings" pitchFamily="2" charset="2"/>
                        <a:buChar char="§"/>
                      </a:pPr>
                      <a:r>
                        <a:rPr lang="de-DE" sz="1400" dirty="0" err="1" smtClean="0">
                          <a:latin typeface="Arial" pitchFamily="34" charset="0"/>
                          <a:cs typeface="Arial" pitchFamily="34" charset="0"/>
                        </a:rPr>
                        <a:t>Capacity</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building</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of</a:t>
                      </a:r>
                      <a:r>
                        <a:rPr lang="de-DE" sz="1400" dirty="0" smtClean="0">
                          <a:latin typeface="Arial" pitchFamily="34" charset="0"/>
                          <a:cs typeface="Arial" pitchFamily="34" charset="0"/>
                        </a:rPr>
                        <a:t> national</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institutions</a:t>
                      </a:r>
                      <a:endParaRPr lang="de-DE" sz="1400" dirty="0">
                        <a:latin typeface="Arial" pitchFamily="34" charset="0"/>
                        <a:cs typeface="Arial" pitchFamily="34" charset="0"/>
                      </a:endParaRPr>
                    </a:p>
                  </a:txBody>
                  <a:tcPr marL="91461" marR="91461" marT="45719" marB="45719">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285750" marR="0" lvl="2"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US" sz="1400" dirty="0" smtClean="0">
                          <a:latin typeface="Arial" pitchFamily="34" charset="0"/>
                          <a:cs typeface="Arial" pitchFamily="34" charset="0"/>
                        </a:rPr>
                        <a:t>Improve development of  business models </a:t>
                      </a:r>
                    </a:p>
                    <a:p>
                      <a:pPr marL="285750" indent="-285750" algn="l">
                        <a:buClr>
                          <a:schemeClr val="accent1"/>
                        </a:buClr>
                        <a:buFont typeface="Wingdings" pitchFamily="2" charset="2"/>
                        <a:buChar char="§"/>
                      </a:pPr>
                      <a:endParaRPr lang="de-DE" sz="1400" dirty="0">
                        <a:latin typeface="Arial" pitchFamily="34" charset="0"/>
                        <a:cs typeface="Arial" pitchFamily="34" charset="0"/>
                      </a:endParaRPr>
                    </a:p>
                  </a:txBody>
                  <a:tcPr marL="91461" marR="91461" marT="45719" marB="4571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944875">
                <a:tc>
                  <a:txBody>
                    <a:bodyPr/>
                    <a:lstStyle/>
                    <a:p>
                      <a:pPr marL="285750" indent="-285750">
                        <a:buClr>
                          <a:schemeClr val="accent1"/>
                        </a:buClr>
                        <a:buFont typeface="Wingdings" pitchFamily="2" charset="2"/>
                        <a:buChar char="§"/>
                      </a:pPr>
                      <a:r>
                        <a:rPr lang="de-DE" sz="1400" dirty="0" err="1" smtClean="0">
                          <a:latin typeface="Arial" pitchFamily="34" charset="0"/>
                          <a:cs typeface="Arial" pitchFamily="34" charset="0"/>
                        </a:rPr>
                        <a:t>Advice</a:t>
                      </a: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governments</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to</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develop</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local</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industry</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standards</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and</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labeling</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schemes</a:t>
                      </a:r>
                      <a:endParaRPr lang="de-DE" sz="1400" dirty="0">
                        <a:latin typeface="Arial" pitchFamily="34" charset="0"/>
                        <a:cs typeface="Arial" pitchFamily="34" charset="0"/>
                      </a:endParaRPr>
                    </a:p>
                  </a:txBody>
                  <a:tcPr marL="91461" marR="91461" marT="45719" marB="45719">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285750" marR="0" lvl="2"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US" sz="1400" dirty="0" smtClean="0">
                          <a:latin typeface="Arial" pitchFamily="34" charset="0"/>
                          <a:cs typeface="Arial" pitchFamily="34" charset="0"/>
                        </a:rPr>
                        <a:t>Offer analytic training, provision of mobile laboratory equipment</a:t>
                      </a:r>
                    </a:p>
                    <a:p>
                      <a:pPr marL="285750" indent="-285750" algn="l">
                        <a:buClr>
                          <a:schemeClr val="accent1"/>
                        </a:buClr>
                        <a:buFont typeface="Wingdings" pitchFamily="2" charset="2"/>
                        <a:buChar char="§"/>
                      </a:pPr>
                      <a:endParaRPr lang="de-DE" sz="1400" dirty="0">
                        <a:latin typeface="Arial" pitchFamily="34" charset="0"/>
                        <a:cs typeface="Arial" pitchFamily="34" charset="0"/>
                      </a:endParaRPr>
                    </a:p>
                  </a:txBody>
                  <a:tcPr marL="91461" marR="91461" marT="45719" marB="45719"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r>
              <a:tr h="731515">
                <a:tc>
                  <a:txBody>
                    <a:bodyPr/>
                    <a:lstStyle/>
                    <a:p>
                      <a:pPr marL="285750" indent="-285750">
                        <a:buClr>
                          <a:schemeClr val="accent1"/>
                        </a:buClr>
                        <a:buFont typeface="Wingdings" pitchFamily="2" charset="2"/>
                        <a:buChar char="§"/>
                      </a:pPr>
                      <a:r>
                        <a:rPr lang="de-DE" sz="1400" dirty="0" err="1" smtClean="0">
                          <a:latin typeface="Arial" pitchFamily="34" charset="0"/>
                          <a:cs typeface="Arial" pitchFamily="34" charset="0"/>
                        </a:rPr>
                        <a:t>Advice</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governments</a:t>
                      </a:r>
                      <a:r>
                        <a:rPr lang="de-DE" sz="1400" baseline="0" dirty="0" smtClean="0">
                          <a:latin typeface="Arial" pitchFamily="34" charset="0"/>
                          <a:cs typeface="Arial" pitchFamily="34" charset="0"/>
                        </a:rPr>
                        <a:t> on </a:t>
                      </a:r>
                      <a:r>
                        <a:rPr lang="de-DE" sz="1400" baseline="0" dirty="0" err="1" smtClean="0">
                          <a:latin typeface="Arial" pitchFamily="34" charset="0"/>
                          <a:cs typeface="Arial" pitchFamily="34" charset="0"/>
                        </a:rPr>
                        <a:t>the</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introduction</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of</a:t>
                      </a:r>
                      <a:r>
                        <a:rPr lang="de-DE" sz="1400" baseline="0" dirty="0" smtClean="0">
                          <a:latin typeface="Arial" pitchFamily="34" charset="0"/>
                          <a:cs typeface="Arial" pitchFamily="34" charset="0"/>
                        </a:rPr>
                        <a:t> </a:t>
                      </a:r>
                      <a:r>
                        <a:rPr lang="de-DE" sz="1400" baseline="0" dirty="0" err="1" smtClean="0">
                          <a:latin typeface="Arial" pitchFamily="34" charset="0"/>
                          <a:cs typeface="Arial" pitchFamily="34" charset="0"/>
                        </a:rPr>
                        <a:t>legislation</a:t>
                      </a:r>
                      <a:endParaRPr lang="de-DE" sz="1400" dirty="0">
                        <a:latin typeface="Arial" pitchFamily="34" charset="0"/>
                        <a:cs typeface="Arial" pitchFamily="34" charset="0"/>
                      </a:endParaRPr>
                    </a:p>
                  </a:txBody>
                  <a:tcPr marL="91461" marR="91461" marT="45719" marB="45719">
                    <a:lnL>
                      <a:noFill/>
                    </a:lnL>
                    <a:lnR w="12700" cap="flat" cmpd="sng" algn="ctr">
                      <a:noFill/>
                      <a:prstDash val="solid"/>
                      <a:round/>
                      <a:headEnd type="none" w="med" len="med"/>
                      <a:tailEnd type="none" w="med" len="med"/>
                    </a:lnR>
                    <a:lnT>
                      <a:noFill/>
                    </a:lnT>
                    <a:lnB w="25400" cmpd="sng">
                      <a:noFill/>
                    </a:lnB>
                    <a:lnTlToBr w="12700" cmpd="sng">
                      <a:noFill/>
                      <a:prstDash val="solid"/>
                    </a:lnTlToBr>
                    <a:lnBlToTr w="12700" cmpd="sng">
                      <a:noFill/>
                      <a:prstDash val="solid"/>
                    </a:lnBlToTr>
                    <a:noFill/>
                  </a:tcPr>
                </a:tc>
                <a:tc>
                  <a:txBody>
                    <a:bodyPr/>
                    <a:lstStyle/>
                    <a:p>
                      <a:pPr marL="285750" marR="0" lvl="2" indent="-285750" algn="l" defTabSz="914400" rtl="0" eaLnBrk="1" fontAlgn="auto" latinLnBrk="0" hangingPunct="1">
                        <a:lnSpc>
                          <a:spcPct val="100000"/>
                        </a:lnSpc>
                        <a:spcBef>
                          <a:spcPts val="0"/>
                        </a:spcBef>
                        <a:spcAft>
                          <a:spcPts val="0"/>
                        </a:spcAft>
                        <a:buClr>
                          <a:schemeClr val="accent1"/>
                        </a:buClr>
                        <a:buSzTx/>
                        <a:buFont typeface="Wingdings" pitchFamily="2" charset="2"/>
                        <a:buChar char="§"/>
                        <a:tabLst/>
                        <a:defRPr/>
                      </a:pPr>
                      <a:r>
                        <a:rPr lang="en-US" sz="1400" dirty="0" smtClean="0">
                          <a:latin typeface="Arial" pitchFamily="34" charset="0"/>
                          <a:cs typeface="Arial" pitchFamily="34" charset="0"/>
                        </a:rPr>
                        <a:t>Provide product &amp; packaging solutions </a:t>
                      </a:r>
                    </a:p>
                    <a:p>
                      <a:pPr marL="285750" indent="-285750" algn="l">
                        <a:buClr>
                          <a:schemeClr val="accent1"/>
                        </a:buClr>
                        <a:buFont typeface="Wingdings" pitchFamily="2" charset="2"/>
                        <a:buChar char="§"/>
                      </a:pPr>
                      <a:endParaRPr lang="de-DE" sz="1400" dirty="0">
                        <a:latin typeface="Arial" pitchFamily="34" charset="0"/>
                        <a:cs typeface="Arial" pitchFamily="34" charset="0"/>
                      </a:endParaRPr>
                    </a:p>
                  </a:txBody>
                  <a:tcPr marL="91461" marR="91461" marT="45719" marB="45719" anchor="ctr">
                    <a:lnL w="12700" cap="flat" cmpd="sng" algn="ctr">
                      <a:noFill/>
                      <a:prstDash val="solid"/>
                      <a:round/>
                      <a:headEnd type="none" w="med" len="med"/>
                      <a:tailEnd type="none" w="med" len="med"/>
                    </a:lnL>
                    <a:lnR>
                      <a:noFill/>
                    </a:lnR>
                    <a:lnT>
                      <a:noFill/>
                    </a:lnT>
                    <a:lnB w="25400" cmpd="sng">
                      <a:noFill/>
                    </a:lnB>
                    <a:lnTlToBr w="12700" cmpd="sng">
                      <a:noFill/>
                      <a:prstDash val="solid"/>
                    </a:lnTlToBr>
                    <a:lnBlToTr w="12700" cmpd="sng">
                      <a:noFill/>
                      <a:prstDash val="solid"/>
                    </a:lnBlToTr>
                    <a:noFill/>
                  </a:tcPr>
                </a:tc>
              </a:tr>
            </a:tbl>
          </a:graphicData>
        </a:graphic>
      </p:graphicFrame>
      <p:sp>
        <p:nvSpPr>
          <p:cNvPr id="12" name="Textfeld 1"/>
          <p:cNvSpPr txBox="1">
            <a:spLocks noChangeArrowheads="1"/>
          </p:cNvSpPr>
          <p:nvPr/>
        </p:nvSpPr>
        <p:spPr bwMode="auto">
          <a:xfrm>
            <a:off x="5796136" y="2226930"/>
            <a:ext cx="2809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de-DE" sz="1100" dirty="0">
                <a:solidFill>
                  <a:srgbClr val="F3932C"/>
                </a:solidFill>
                <a:latin typeface="Arial"/>
                <a:cs typeface="Arial" pitchFamily="34" charset="0"/>
                <a:sym typeface="Arial"/>
              </a:rPr>
              <a:t>STRATEGIC ALLIANCE FOR  </a:t>
            </a:r>
            <a:endParaRPr lang="de-DE" sz="1100" dirty="0" smtClean="0">
              <a:solidFill>
                <a:srgbClr val="F3932C"/>
              </a:solidFill>
              <a:latin typeface="Arial"/>
              <a:cs typeface="Arial" pitchFamily="34" charset="0"/>
              <a:sym typeface="Arial"/>
            </a:endParaRPr>
          </a:p>
          <a:p>
            <a:pPr eaLnBrk="1" hangingPunct="1"/>
            <a:r>
              <a:rPr lang="de-DE" sz="1100" dirty="0" smtClean="0">
                <a:solidFill>
                  <a:srgbClr val="F3932C"/>
                </a:solidFill>
                <a:latin typeface="Arial"/>
                <a:cs typeface="Arial" pitchFamily="34" charset="0"/>
                <a:sym typeface="Arial"/>
              </a:rPr>
              <a:t>THE FORTIFICATION </a:t>
            </a:r>
            <a:r>
              <a:rPr lang="de-DE" sz="1100" dirty="0">
                <a:solidFill>
                  <a:srgbClr val="F3932C"/>
                </a:solidFill>
                <a:latin typeface="Arial"/>
                <a:cs typeface="Arial" pitchFamily="34" charset="0"/>
                <a:sym typeface="Arial"/>
              </a:rPr>
              <a:t>OF OIL</a:t>
            </a:r>
          </a:p>
          <a:p>
            <a:pPr eaLnBrk="1" hangingPunct="1"/>
            <a:r>
              <a:rPr lang="de-DE" sz="800" dirty="0" smtClean="0">
                <a:solidFill>
                  <a:srgbClr val="F3932C"/>
                </a:solidFill>
                <a:latin typeface="Arial"/>
                <a:cs typeface="Arial" pitchFamily="34" charset="0"/>
                <a:sym typeface="Arial"/>
              </a:rPr>
              <a:t>AND </a:t>
            </a:r>
            <a:r>
              <a:rPr lang="de-DE" sz="800" dirty="0">
                <a:solidFill>
                  <a:srgbClr val="F3932C"/>
                </a:solidFill>
                <a:latin typeface="Arial"/>
                <a:cs typeface="Arial" pitchFamily="34" charset="0"/>
                <a:sym typeface="Arial"/>
              </a:rPr>
              <a:t>OTHER STAPLE FOODS</a:t>
            </a:r>
          </a:p>
        </p:txBody>
      </p:sp>
      <p:sp>
        <p:nvSpPr>
          <p:cNvPr id="2" name="Rectangle 1"/>
          <p:cNvSpPr/>
          <p:nvPr/>
        </p:nvSpPr>
        <p:spPr>
          <a:xfrm>
            <a:off x="5903913" y="3548358"/>
            <a:ext cx="889987" cy="369332"/>
          </a:xfrm>
          <a:prstGeom prst="rect">
            <a:avLst/>
          </a:prstGeom>
        </p:spPr>
        <p:txBody>
          <a:bodyPr wrap="none">
            <a:spAutoFit/>
          </a:bodyPr>
          <a:lstStyle/>
          <a:p>
            <a:r>
              <a:rPr lang="en-US" b="1" dirty="0">
                <a:solidFill>
                  <a:schemeClr val="accent1"/>
                </a:solidFill>
              </a:rPr>
              <a:t>Result</a:t>
            </a:r>
          </a:p>
        </p:txBody>
      </p:sp>
      <p:sp>
        <p:nvSpPr>
          <p:cNvPr id="13"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a:t>The Example of SAFO</a:t>
            </a:r>
          </a:p>
        </p:txBody>
      </p:sp>
    </p:spTree>
    <p:extLst>
      <p:ext uri="{BB962C8B-B14F-4D97-AF65-F5344CB8AC3E}">
        <p14:creationId xmlns:p14="http://schemas.microsoft.com/office/powerpoint/2010/main" val="275520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fik 1"/>
          <p:cNvPicPr>
            <a:picLocks noChangeAspect="1"/>
          </p:cNvPicPr>
          <p:nvPr/>
        </p:nvPicPr>
        <p:blipFill>
          <a:blip r:embed="rId5">
            <a:extLst>
              <a:ext uri="{28A0092B-C50C-407E-A947-70E740481C1C}">
                <a14:useLocalDpi xmlns:a14="http://schemas.microsoft.com/office/drawing/2010/main" val="0"/>
              </a:ext>
            </a:extLst>
          </a:blip>
          <a:srcRect l="6241" t="11818" r="8110" b="19704"/>
          <a:stretch>
            <a:fillRect/>
          </a:stretch>
        </p:blipFill>
        <p:spPr bwMode="auto">
          <a:xfrm>
            <a:off x="6065279" y="4339484"/>
            <a:ext cx="2264933" cy="73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Oval 5"/>
          <p:cNvSpPr>
            <a:spLocks noChangeArrowheads="1"/>
          </p:cNvSpPr>
          <p:nvPr/>
        </p:nvSpPr>
        <p:spPr bwMode="auto">
          <a:xfrm>
            <a:off x="3635896" y="2424334"/>
            <a:ext cx="5040560" cy="3646487"/>
          </a:xfrm>
          <a:prstGeom prst="ellipse">
            <a:avLst/>
          </a:prstGeom>
          <a:ln>
            <a:headEnd/>
            <a:tailEnd/>
          </a:ln>
          <a:extLst/>
        </p:spPr>
        <p:style>
          <a:lnRef idx="2">
            <a:schemeClr val="accent1"/>
          </a:lnRef>
          <a:fillRef idx="1">
            <a:schemeClr val="lt1"/>
          </a:fillRef>
          <a:effectRef idx="0">
            <a:schemeClr val="accent1"/>
          </a:effectRef>
          <a:fontRef idx="minor">
            <a:schemeClr val="dk1"/>
          </a:fontRef>
        </p:style>
        <p:txBody>
          <a:bodyPr wrap="none" anchor="ctr"/>
          <a:lstStyle/>
          <a:p>
            <a:endParaRPr lang="de-DE"/>
          </a:p>
        </p:txBody>
      </p:sp>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335866788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9453"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0" y="0"/>
                        <a:ext cx="158750" cy="158750"/>
                      </a:xfrm>
                      <a:prstGeom prst="rect">
                        <a:avLst/>
                      </a:prstGeom>
                    </p:spPr>
                  </p:pic>
                </p:oleObj>
              </mc:Fallback>
            </mc:AlternateContent>
          </a:graphicData>
        </a:graphic>
      </p:graphicFrame>
      <p:sp>
        <p:nvSpPr>
          <p:cNvPr id="25604" name="Oval 4"/>
          <p:cNvSpPr>
            <a:spLocks noChangeArrowheads="1"/>
          </p:cNvSpPr>
          <p:nvPr/>
        </p:nvSpPr>
        <p:spPr bwMode="auto">
          <a:xfrm>
            <a:off x="574390" y="2387184"/>
            <a:ext cx="5400600" cy="3722687"/>
          </a:xfrm>
          <a:prstGeom prst="ellipse">
            <a:avLst/>
          </a:prstGeom>
          <a:noFill/>
          <a:ln w="38100">
            <a:solidFill>
              <a:schemeClr val="accent1"/>
            </a:solidFill>
            <a:round/>
            <a:headEnd/>
            <a:tailEnd/>
          </a:ln>
          <a:effectLst/>
          <a:extLst/>
        </p:spPr>
        <p:txBody>
          <a:bodyPr wrap="none" anchor="ctr"/>
          <a:lstStyle/>
          <a:p>
            <a:endParaRPr lang="de-DE"/>
          </a:p>
        </p:txBody>
      </p:sp>
      <p:sp>
        <p:nvSpPr>
          <p:cNvPr id="25606" name="Text Box 6"/>
          <p:cNvSpPr txBox="1">
            <a:spLocks noChangeArrowheads="1"/>
          </p:cNvSpPr>
          <p:nvPr/>
        </p:nvSpPr>
        <p:spPr bwMode="auto">
          <a:xfrm>
            <a:off x="4113832" y="3613082"/>
            <a:ext cx="1538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r>
              <a:rPr lang="en-US" sz="1600" b="1" dirty="0">
                <a:cs typeface="Times New Roman" pitchFamily="18" charset="0"/>
              </a:rPr>
              <a:t>Common goal</a:t>
            </a:r>
          </a:p>
        </p:txBody>
      </p:sp>
      <p:sp>
        <p:nvSpPr>
          <p:cNvPr id="25607" name="Text Box 7"/>
          <p:cNvSpPr txBox="1">
            <a:spLocks noChangeArrowheads="1"/>
          </p:cNvSpPr>
          <p:nvPr/>
        </p:nvSpPr>
        <p:spPr bwMode="auto">
          <a:xfrm>
            <a:off x="4355976" y="2936559"/>
            <a:ext cx="8969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r>
              <a:rPr lang="en-US" sz="1600" b="1" dirty="0">
                <a:cs typeface="Times New Roman" pitchFamily="18" charset="0"/>
              </a:rPr>
              <a:t>Mutual </a:t>
            </a:r>
          </a:p>
          <a:p>
            <a:pPr algn="ctr" eaLnBrk="1" hangingPunct="1"/>
            <a:r>
              <a:rPr lang="en-US" sz="1600" b="1" dirty="0">
                <a:cs typeface="Times New Roman" pitchFamily="18" charset="0"/>
              </a:rPr>
              <a:t>benefit</a:t>
            </a:r>
          </a:p>
        </p:txBody>
      </p:sp>
      <p:sp>
        <p:nvSpPr>
          <p:cNvPr id="25608" name="Text Box 8"/>
          <p:cNvSpPr txBox="1">
            <a:spLocks noChangeArrowheads="1"/>
          </p:cNvSpPr>
          <p:nvPr/>
        </p:nvSpPr>
        <p:spPr bwMode="auto">
          <a:xfrm>
            <a:off x="4057462" y="4664751"/>
            <a:ext cx="17764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eaLnBrk="1" hangingPunct="1"/>
            <a:r>
              <a:rPr lang="en-US" sz="1600" b="1" dirty="0">
                <a:cs typeface="Times New Roman" pitchFamily="18" charset="0"/>
              </a:rPr>
              <a:t>Complementing </a:t>
            </a:r>
          </a:p>
          <a:p>
            <a:pPr eaLnBrk="1" hangingPunct="1"/>
            <a:r>
              <a:rPr lang="en-US" sz="1600" b="1" dirty="0">
                <a:cs typeface="Times New Roman" pitchFamily="18" charset="0"/>
              </a:rPr>
              <a:t>Contributions</a:t>
            </a:r>
          </a:p>
        </p:txBody>
      </p:sp>
      <p:sp>
        <p:nvSpPr>
          <p:cNvPr id="25609" name="Text Box 9"/>
          <p:cNvSpPr txBox="1">
            <a:spLocks noChangeArrowheads="1"/>
          </p:cNvSpPr>
          <p:nvPr/>
        </p:nvSpPr>
        <p:spPr bwMode="auto">
          <a:xfrm>
            <a:off x="6192180" y="3195124"/>
            <a:ext cx="1177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r>
              <a:rPr lang="en-US" sz="1600" b="1" dirty="0">
                <a:cs typeface="Times New Roman" pitchFamily="18" charset="0"/>
              </a:rPr>
              <a:t>Diverging </a:t>
            </a:r>
          </a:p>
          <a:p>
            <a:pPr algn="ctr" eaLnBrk="1" hangingPunct="1"/>
            <a:r>
              <a:rPr lang="en-US" sz="1600" b="1" dirty="0">
                <a:cs typeface="Times New Roman" pitchFamily="18" charset="0"/>
              </a:rPr>
              <a:t>interests</a:t>
            </a:r>
          </a:p>
        </p:txBody>
      </p:sp>
      <p:sp>
        <p:nvSpPr>
          <p:cNvPr id="25612" name="Text Box 12"/>
          <p:cNvSpPr txBox="1">
            <a:spLocks noChangeArrowheads="1"/>
          </p:cNvSpPr>
          <p:nvPr/>
        </p:nvSpPr>
        <p:spPr bwMode="auto">
          <a:xfrm>
            <a:off x="1501037" y="3195125"/>
            <a:ext cx="10779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eaLnBrk="1" hangingPunct="1"/>
            <a:r>
              <a:rPr lang="en-US" sz="1600" b="1" dirty="0">
                <a:cs typeface="Times New Roman" pitchFamily="18" charset="0"/>
              </a:rPr>
              <a:t>Differing </a:t>
            </a:r>
          </a:p>
          <a:p>
            <a:pPr algn="ctr" eaLnBrk="1" hangingPunct="1"/>
            <a:r>
              <a:rPr lang="en-US" sz="1600" b="1" dirty="0">
                <a:cs typeface="Times New Roman" pitchFamily="18" charset="0"/>
              </a:rPr>
              <a:t>motives</a:t>
            </a:r>
          </a:p>
        </p:txBody>
      </p:sp>
      <p:pic>
        <p:nvPicPr>
          <p:cNvPr id="28" name="Picture 2" descr="C:\Users\FrohnC\AppData\Local\Temp\Rar$DI44.376\BASF Logo_oran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08656" y="4208974"/>
            <a:ext cx="1603372" cy="801686"/>
          </a:xfrm>
          <a:prstGeom prst="rect">
            <a:avLst/>
          </a:prstGeom>
          <a:noFill/>
          <a:extLst>
            <a:ext uri="{909E8E84-426E-40DD-AFC4-6F175D3DCCD1}">
              <a14:hiddenFill xmlns:a14="http://schemas.microsoft.com/office/drawing/2010/main">
                <a:solidFill>
                  <a:srgbClr val="FFFFFF"/>
                </a:solidFill>
              </a14:hiddenFill>
            </a:ext>
          </a:extLst>
        </p:spPr>
      </p:pic>
      <p:pic>
        <p:nvPicPr>
          <p:cNvPr id="45142" name="Picture 86" descr="Z:\Öffentlichkeitsarbeit\Fotos\Logos\SAFO\safo-logo-cmyk-120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4098" y="3992010"/>
            <a:ext cx="1590030" cy="6056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78949" y="2017852"/>
            <a:ext cx="1736373" cy="369332"/>
          </a:xfrm>
          <a:prstGeom prst="rect">
            <a:avLst/>
          </a:prstGeom>
          <a:noFill/>
        </p:spPr>
        <p:txBody>
          <a:bodyPr wrap="none" rtlCol="0">
            <a:spAutoFit/>
          </a:bodyPr>
          <a:lstStyle/>
          <a:p>
            <a:r>
              <a:rPr lang="de-DE" b="1" dirty="0">
                <a:solidFill>
                  <a:schemeClr val="accent1"/>
                </a:solidFill>
                <a:latin typeface="Arial"/>
              </a:rPr>
              <a:t>Private </a:t>
            </a:r>
            <a:r>
              <a:rPr lang="de-DE" b="1" dirty="0" err="1">
                <a:solidFill>
                  <a:schemeClr val="accent1"/>
                </a:solidFill>
                <a:latin typeface="Arial"/>
              </a:rPr>
              <a:t>Sector</a:t>
            </a:r>
            <a:endParaRPr lang="en-US" b="1" dirty="0">
              <a:solidFill>
                <a:schemeClr val="accent1"/>
              </a:solidFill>
              <a:latin typeface="Arial"/>
            </a:endParaRPr>
          </a:p>
        </p:txBody>
      </p:sp>
      <p:sp>
        <p:nvSpPr>
          <p:cNvPr id="20" name="TextBox 19"/>
          <p:cNvSpPr txBox="1"/>
          <p:nvPr/>
        </p:nvSpPr>
        <p:spPr>
          <a:xfrm>
            <a:off x="5580112" y="2017852"/>
            <a:ext cx="1659429" cy="369332"/>
          </a:xfrm>
          <a:prstGeom prst="rect">
            <a:avLst/>
          </a:prstGeom>
          <a:noFill/>
        </p:spPr>
        <p:txBody>
          <a:bodyPr wrap="none" rtlCol="0">
            <a:spAutoFit/>
          </a:bodyPr>
          <a:lstStyle/>
          <a:p>
            <a:r>
              <a:rPr lang="de-DE" b="1" dirty="0">
                <a:solidFill>
                  <a:schemeClr val="accent1"/>
                </a:solidFill>
                <a:latin typeface="Arial"/>
              </a:rPr>
              <a:t>Public </a:t>
            </a:r>
            <a:r>
              <a:rPr lang="de-DE" b="1" dirty="0" err="1">
                <a:solidFill>
                  <a:schemeClr val="accent1"/>
                </a:solidFill>
                <a:latin typeface="Arial"/>
              </a:rPr>
              <a:t>Sector</a:t>
            </a:r>
            <a:endParaRPr lang="en-US" b="1" dirty="0">
              <a:solidFill>
                <a:schemeClr val="accent1"/>
              </a:solidFill>
              <a:latin typeface="Arial"/>
            </a:endParaRPr>
          </a:p>
        </p:txBody>
      </p:sp>
      <p:sp>
        <p:nvSpPr>
          <p:cNvPr id="21"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de-DE" b="0" dirty="0" err="1"/>
              <a:t>Partnership</a:t>
            </a:r>
            <a:r>
              <a:rPr lang="de-DE" b="0" dirty="0"/>
              <a:t> Solutions</a:t>
            </a:r>
            <a:endParaRPr lang="de-DE" b="0" kern="0" dirty="0"/>
          </a:p>
        </p:txBody>
      </p:sp>
      <p:pic>
        <p:nvPicPr>
          <p:cNvPr id="16" name="Grafik 1"/>
          <p:cNvPicPr>
            <a:picLocks noChangeAspect="1"/>
          </p:cNvPicPr>
          <p:nvPr/>
        </p:nvPicPr>
        <p:blipFill>
          <a:blip r:embed="rId5">
            <a:extLst>
              <a:ext uri="{28A0092B-C50C-407E-A947-70E740481C1C}">
                <a14:useLocalDpi xmlns:a14="http://schemas.microsoft.com/office/drawing/2010/main" val="0"/>
              </a:ext>
            </a:extLst>
          </a:blip>
          <a:srcRect l="6241" t="11818" r="8110" b="19704"/>
          <a:stretch>
            <a:fillRect/>
          </a:stretch>
        </p:blipFill>
        <p:spPr bwMode="auto">
          <a:xfrm>
            <a:off x="6172482" y="4190213"/>
            <a:ext cx="2215942" cy="71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190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24754323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59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smtClean="0"/>
              <a:t>Further Partnership-Projects</a:t>
            </a:r>
            <a:endParaRPr lang="de-DE" b="0" kern="0" dirty="0"/>
          </a:p>
        </p:txBody>
      </p:sp>
      <p:pic>
        <p:nvPicPr>
          <p:cNvPr id="21" name="Picture 3" descr="image8.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094" y="3263680"/>
            <a:ext cx="1439812" cy="1770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AutoShape 3"/>
          <p:cNvSpPr>
            <a:spLocks/>
          </p:cNvSpPr>
          <p:nvPr/>
        </p:nvSpPr>
        <p:spPr bwMode="auto">
          <a:xfrm>
            <a:off x="467544" y="4367213"/>
            <a:ext cx="3384550" cy="1941512"/>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20000"/>
              <a:lumOff val="80000"/>
            </a:schemeClr>
          </a:solidFill>
          <a:ln w="25400" cap="flat" cmpd="sng">
            <a:solidFill>
              <a:schemeClr val="accent1"/>
            </a:solidFill>
            <a:bevel/>
            <a:headEnd/>
            <a:tailEnd/>
          </a:ln>
          <a:effectLst/>
          <a:extLst/>
        </p:spPr>
        <p:txBody>
          <a:bodyPr lIns="0" tIns="0" rIns="0" bIns="0" anchor="ctr"/>
          <a:lstStyle/>
          <a:p>
            <a:endParaRPr lang="en-US"/>
          </a:p>
        </p:txBody>
      </p:sp>
      <p:sp>
        <p:nvSpPr>
          <p:cNvPr id="23" name="AutoShape 4"/>
          <p:cNvSpPr>
            <a:spLocks/>
          </p:cNvSpPr>
          <p:nvPr/>
        </p:nvSpPr>
        <p:spPr bwMode="auto">
          <a:xfrm>
            <a:off x="5291906" y="4367213"/>
            <a:ext cx="3384550" cy="1941512"/>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20000"/>
              <a:lumOff val="80000"/>
            </a:schemeClr>
          </a:solidFill>
          <a:ln w="25400" cap="flat" cmpd="sng">
            <a:solidFill>
              <a:schemeClr val="accent1"/>
            </a:solidFill>
            <a:bevel/>
            <a:headEnd/>
            <a:tailEnd/>
          </a:ln>
          <a:effectLst/>
          <a:extLst/>
        </p:spPr>
        <p:txBody>
          <a:bodyPr lIns="0" tIns="0" rIns="0" bIns="0" anchor="ctr"/>
          <a:lstStyle/>
          <a:p>
            <a:endParaRPr lang="en-US"/>
          </a:p>
        </p:txBody>
      </p:sp>
      <p:sp>
        <p:nvSpPr>
          <p:cNvPr id="24" name="AutoShape 5"/>
          <p:cNvSpPr>
            <a:spLocks/>
          </p:cNvSpPr>
          <p:nvPr/>
        </p:nvSpPr>
        <p:spPr bwMode="auto">
          <a:xfrm>
            <a:off x="5291906" y="2060848"/>
            <a:ext cx="3384550" cy="1941513"/>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20000"/>
              <a:lumOff val="80000"/>
            </a:schemeClr>
          </a:solidFill>
          <a:ln w="25400" cap="flat" cmpd="sng">
            <a:solidFill>
              <a:schemeClr val="accent1"/>
            </a:solidFill>
            <a:bevel/>
            <a:headEnd/>
            <a:tailEnd/>
          </a:ln>
          <a:effectLst/>
          <a:extLst/>
        </p:spPr>
        <p:txBody>
          <a:bodyPr lIns="0" tIns="0" rIns="0" bIns="0" anchor="ctr"/>
          <a:lstStyle/>
          <a:p>
            <a:endParaRPr lang="en-US"/>
          </a:p>
        </p:txBody>
      </p:sp>
      <p:sp>
        <p:nvSpPr>
          <p:cNvPr id="25" name="AutoShape 6"/>
          <p:cNvSpPr>
            <a:spLocks/>
          </p:cNvSpPr>
          <p:nvPr/>
        </p:nvSpPr>
        <p:spPr bwMode="auto">
          <a:xfrm>
            <a:off x="467544" y="2078311"/>
            <a:ext cx="3384550" cy="1941512"/>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accent1">
              <a:lumMod val="20000"/>
              <a:lumOff val="80000"/>
            </a:schemeClr>
          </a:solidFill>
          <a:ln w="25400" cap="flat" cmpd="sng">
            <a:solidFill>
              <a:schemeClr val="accent1"/>
            </a:solidFill>
            <a:bevel/>
            <a:headEnd/>
            <a:tailEnd/>
          </a:ln>
          <a:effectLst/>
          <a:extLst/>
        </p:spPr>
        <p:txBody>
          <a:bodyPr lIns="0" tIns="0" rIns="0" bIns="0" anchor="ctr"/>
          <a:lstStyle/>
          <a:p>
            <a:endParaRPr lang="en-US"/>
          </a:p>
        </p:txBody>
      </p:sp>
      <p:sp>
        <p:nvSpPr>
          <p:cNvPr id="26" name="AutoShape 10"/>
          <p:cNvSpPr>
            <a:spLocks noChangeArrowheads="1"/>
          </p:cNvSpPr>
          <p:nvPr/>
        </p:nvSpPr>
        <p:spPr bwMode="auto">
          <a:xfrm>
            <a:off x="827584" y="2724423"/>
            <a:ext cx="2773337" cy="617538"/>
          </a:xfrm>
          <a:custGeom>
            <a:avLst/>
            <a:gdLst>
              <a:gd name="T0" fmla="*/ 155566503 w 21600"/>
              <a:gd name="T1" fmla="*/ 8827620 h 21600"/>
              <a:gd name="T2" fmla="*/ 155566503 w 21600"/>
              <a:gd name="T3" fmla="*/ 8827620 h 21600"/>
              <a:gd name="T4" fmla="*/ 155566503 w 21600"/>
              <a:gd name="T5" fmla="*/ 8827620 h 21600"/>
              <a:gd name="T6" fmla="*/ 155566503 w 21600"/>
              <a:gd name="T7" fmla="*/ 88276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a:solidFill>
                  <a:srgbClr val="000000"/>
                </a:solidFill>
                <a:latin typeface="Arial" pitchFamily="34" charset="0"/>
                <a:ea typeface="Helvetica" charset="0"/>
                <a:cs typeface="Helvetica" charset="0"/>
                <a:sym typeface="Arial" pitchFamily="34" charset="0"/>
              </a:defRPr>
            </a:lvl1pPr>
            <a:lvl2pPr marL="742950" indent="-285750" eaLnBrk="0">
              <a:defRPr>
                <a:solidFill>
                  <a:srgbClr val="000000"/>
                </a:solidFill>
                <a:latin typeface="Arial" pitchFamily="34" charset="0"/>
                <a:ea typeface="Helvetica" charset="0"/>
                <a:cs typeface="Helvetica" charset="0"/>
                <a:sym typeface="Arial" pitchFamily="34" charset="0"/>
              </a:defRPr>
            </a:lvl2pPr>
            <a:lvl3pPr marL="1143000" indent="-228600" eaLnBrk="0">
              <a:defRPr>
                <a:solidFill>
                  <a:srgbClr val="000000"/>
                </a:solidFill>
                <a:latin typeface="Arial" pitchFamily="34" charset="0"/>
                <a:ea typeface="Helvetica" charset="0"/>
                <a:cs typeface="Helvetica" charset="0"/>
                <a:sym typeface="Arial" pitchFamily="34" charset="0"/>
              </a:defRPr>
            </a:lvl3pPr>
            <a:lvl4pPr marL="1600200" indent="-228600" eaLnBrk="0">
              <a:defRPr>
                <a:solidFill>
                  <a:srgbClr val="000000"/>
                </a:solidFill>
                <a:latin typeface="Arial" pitchFamily="34" charset="0"/>
                <a:ea typeface="Helvetica" charset="0"/>
                <a:cs typeface="Helvetica" charset="0"/>
                <a:sym typeface="Arial" pitchFamily="34" charset="0"/>
              </a:defRPr>
            </a:lvl4pPr>
            <a:lvl5pPr marL="2057400" indent="-228600" eaLnBrk="0">
              <a:defRPr>
                <a:solidFill>
                  <a:srgbClr val="000000"/>
                </a:solidFill>
                <a:latin typeface="Arial" pitchFamily="34" charset="0"/>
                <a:ea typeface="Helvetica" charset="0"/>
                <a:cs typeface="Helvetica" charset="0"/>
                <a:sym typeface="Arial" pitchFamily="34" charset="0"/>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9pPr>
          </a:lstStyle>
          <a:p>
            <a:pPr marL="285750" indent="-285750" eaLnBrk="1">
              <a:buFont typeface="Arial" panose="020B0604020202020204" pitchFamily="34" charset="0"/>
              <a:buChar char="•"/>
            </a:pPr>
            <a:r>
              <a:rPr lang="de-DE" altLang="en-US" b="1" dirty="0" err="1"/>
              <a:t>Competitive</a:t>
            </a:r>
            <a:r>
              <a:rPr lang="de-DE" altLang="en-US" b="1" dirty="0"/>
              <a:t> African Rice Initiative (CARI)</a:t>
            </a:r>
            <a:endParaRPr lang="de-DE" altLang="en-US" dirty="0"/>
          </a:p>
        </p:txBody>
      </p:sp>
      <p:sp>
        <p:nvSpPr>
          <p:cNvPr id="27" name="AutoShape 11"/>
          <p:cNvSpPr>
            <a:spLocks noChangeArrowheads="1"/>
          </p:cNvSpPr>
          <p:nvPr/>
        </p:nvSpPr>
        <p:spPr bwMode="auto">
          <a:xfrm>
            <a:off x="5690368" y="2722835"/>
            <a:ext cx="2660650" cy="617538"/>
          </a:xfrm>
          <a:custGeom>
            <a:avLst/>
            <a:gdLst>
              <a:gd name="T0" fmla="*/ 163867093 w 21600"/>
              <a:gd name="T1" fmla="*/ 8827620 h 21600"/>
              <a:gd name="T2" fmla="*/ 163867093 w 21600"/>
              <a:gd name="T3" fmla="*/ 8827620 h 21600"/>
              <a:gd name="T4" fmla="*/ 163867093 w 21600"/>
              <a:gd name="T5" fmla="*/ 8827620 h 21600"/>
              <a:gd name="T6" fmla="*/ 163867093 w 21600"/>
              <a:gd name="T7" fmla="*/ 882762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a:solidFill>
                  <a:srgbClr val="000000"/>
                </a:solidFill>
                <a:latin typeface="Arial" pitchFamily="34" charset="0"/>
                <a:ea typeface="Helvetica" charset="0"/>
                <a:cs typeface="Helvetica" charset="0"/>
                <a:sym typeface="Arial" pitchFamily="34" charset="0"/>
              </a:defRPr>
            </a:lvl1pPr>
            <a:lvl2pPr marL="742950" indent="-285750" eaLnBrk="0">
              <a:defRPr>
                <a:solidFill>
                  <a:srgbClr val="000000"/>
                </a:solidFill>
                <a:latin typeface="Arial" pitchFamily="34" charset="0"/>
                <a:ea typeface="Helvetica" charset="0"/>
                <a:cs typeface="Helvetica" charset="0"/>
                <a:sym typeface="Arial" pitchFamily="34" charset="0"/>
              </a:defRPr>
            </a:lvl2pPr>
            <a:lvl3pPr marL="1143000" indent="-228600" eaLnBrk="0">
              <a:defRPr>
                <a:solidFill>
                  <a:srgbClr val="000000"/>
                </a:solidFill>
                <a:latin typeface="Arial" pitchFamily="34" charset="0"/>
                <a:ea typeface="Helvetica" charset="0"/>
                <a:cs typeface="Helvetica" charset="0"/>
                <a:sym typeface="Arial" pitchFamily="34" charset="0"/>
              </a:defRPr>
            </a:lvl3pPr>
            <a:lvl4pPr marL="1600200" indent="-228600" eaLnBrk="0">
              <a:defRPr>
                <a:solidFill>
                  <a:srgbClr val="000000"/>
                </a:solidFill>
                <a:latin typeface="Arial" pitchFamily="34" charset="0"/>
                <a:ea typeface="Helvetica" charset="0"/>
                <a:cs typeface="Helvetica" charset="0"/>
                <a:sym typeface="Arial" pitchFamily="34" charset="0"/>
              </a:defRPr>
            </a:lvl4pPr>
            <a:lvl5pPr marL="2057400" indent="-228600" eaLnBrk="0">
              <a:defRPr>
                <a:solidFill>
                  <a:srgbClr val="000000"/>
                </a:solidFill>
                <a:latin typeface="Arial" pitchFamily="34" charset="0"/>
                <a:ea typeface="Helvetica" charset="0"/>
                <a:cs typeface="Helvetica" charset="0"/>
                <a:sym typeface="Arial" pitchFamily="34" charset="0"/>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9pPr>
          </a:lstStyle>
          <a:p>
            <a:pPr marL="285750" indent="-285750" eaLnBrk="1">
              <a:buFont typeface="Arial" panose="020B0604020202020204" pitchFamily="34" charset="0"/>
              <a:buChar char="•"/>
            </a:pPr>
            <a:r>
              <a:rPr lang="de-DE" altLang="en-US" b="1" dirty="0" err="1"/>
              <a:t>Better</a:t>
            </a:r>
            <a:r>
              <a:rPr lang="de-DE" altLang="en-US" b="1" dirty="0"/>
              <a:t> Rice Initiative </a:t>
            </a:r>
            <a:r>
              <a:rPr lang="de-DE" altLang="en-US" b="1" dirty="0" err="1"/>
              <a:t>Asia</a:t>
            </a:r>
            <a:r>
              <a:rPr lang="de-DE" altLang="en-US" b="1" dirty="0"/>
              <a:t> (BRIA)</a:t>
            </a:r>
            <a:endParaRPr lang="de-DE" altLang="en-US" dirty="0"/>
          </a:p>
        </p:txBody>
      </p:sp>
      <p:sp>
        <p:nvSpPr>
          <p:cNvPr id="28" name="AutoShape 12"/>
          <p:cNvSpPr>
            <a:spLocks noChangeArrowheads="1"/>
          </p:cNvSpPr>
          <p:nvPr/>
        </p:nvSpPr>
        <p:spPr bwMode="auto">
          <a:xfrm>
            <a:off x="827583" y="4941887"/>
            <a:ext cx="2232173" cy="617537"/>
          </a:xfrm>
          <a:custGeom>
            <a:avLst/>
            <a:gdLst>
              <a:gd name="T0" fmla="*/ 101031197 w 21600"/>
              <a:gd name="T1" fmla="*/ 8827606 h 21600"/>
              <a:gd name="T2" fmla="*/ 101031197 w 21600"/>
              <a:gd name="T3" fmla="*/ 8827606 h 21600"/>
              <a:gd name="T4" fmla="*/ 101031197 w 21600"/>
              <a:gd name="T5" fmla="*/ 8827606 h 21600"/>
              <a:gd name="T6" fmla="*/ 101031197 w 21600"/>
              <a:gd name="T7" fmla="*/ 88276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a:solidFill>
                  <a:srgbClr val="000000"/>
                </a:solidFill>
                <a:latin typeface="Arial" pitchFamily="34" charset="0"/>
                <a:ea typeface="Helvetica" charset="0"/>
                <a:cs typeface="Helvetica" charset="0"/>
                <a:sym typeface="Arial" pitchFamily="34" charset="0"/>
              </a:defRPr>
            </a:lvl1pPr>
            <a:lvl2pPr marL="742950" indent="-285750" eaLnBrk="0">
              <a:defRPr>
                <a:solidFill>
                  <a:srgbClr val="000000"/>
                </a:solidFill>
                <a:latin typeface="Arial" pitchFamily="34" charset="0"/>
                <a:ea typeface="Helvetica" charset="0"/>
                <a:cs typeface="Helvetica" charset="0"/>
                <a:sym typeface="Arial" pitchFamily="34" charset="0"/>
              </a:defRPr>
            </a:lvl2pPr>
            <a:lvl3pPr marL="1143000" indent="-228600" eaLnBrk="0">
              <a:defRPr>
                <a:solidFill>
                  <a:srgbClr val="000000"/>
                </a:solidFill>
                <a:latin typeface="Arial" pitchFamily="34" charset="0"/>
                <a:ea typeface="Helvetica" charset="0"/>
                <a:cs typeface="Helvetica" charset="0"/>
                <a:sym typeface="Arial" pitchFamily="34" charset="0"/>
              </a:defRPr>
            </a:lvl3pPr>
            <a:lvl4pPr marL="1600200" indent="-228600" eaLnBrk="0">
              <a:defRPr>
                <a:solidFill>
                  <a:srgbClr val="000000"/>
                </a:solidFill>
                <a:latin typeface="Arial" pitchFamily="34" charset="0"/>
                <a:ea typeface="Helvetica" charset="0"/>
                <a:cs typeface="Helvetica" charset="0"/>
                <a:sym typeface="Arial" pitchFamily="34" charset="0"/>
              </a:defRPr>
            </a:lvl4pPr>
            <a:lvl5pPr marL="2057400" indent="-228600" eaLnBrk="0">
              <a:defRPr>
                <a:solidFill>
                  <a:srgbClr val="000000"/>
                </a:solidFill>
                <a:latin typeface="Arial" pitchFamily="34" charset="0"/>
                <a:ea typeface="Helvetica" charset="0"/>
                <a:cs typeface="Helvetica" charset="0"/>
                <a:sym typeface="Arial" pitchFamily="34" charset="0"/>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9pPr>
          </a:lstStyle>
          <a:p>
            <a:pPr marL="285750" indent="-285750" eaLnBrk="1">
              <a:buFont typeface="Arial" panose="020B0604020202020204" pitchFamily="34" charset="0"/>
              <a:buChar char="•"/>
            </a:pPr>
            <a:r>
              <a:rPr lang="de-DE" altLang="en-US" b="1" dirty="0" err="1"/>
              <a:t>Oilseed</a:t>
            </a:r>
            <a:r>
              <a:rPr lang="de-DE" altLang="en-US" b="1" dirty="0"/>
              <a:t> Initiative </a:t>
            </a:r>
            <a:r>
              <a:rPr lang="de-DE" altLang="en-US" b="1" dirty="0" err="1"/>
              <a:t>Africa</a:t>
            </a:r>
            <a:r>
              <a:rPr lang="de-DE" altLang="en-US" b="1" dirty="0"/>
              <a:t> (OIA)</a:t>
            </a:r>
            <a:endParaRPr lang="de-DE" altLang="en-US" dirty="0"/>
          </a:p>
        </p:txBody>
      </p:sp>
      <p:sp>
        <p:nvSpPr>
          <p:cNvPr id="29" name="AutoShape 13"/>
          <p:cNvSpPr>
            <a:spLocks noChangeArrowheads="1"/>
          </p:cNvSpPr>
          <p:nvPr/>
        </p:nvSpPr>
        <p:spPr bwMode="auto">
          <a:xfrm>
            <a:off x="5690368" y="4941886"/>
            <a:ext cx="2158182" cy="617537"/>
          </a:xfrm>
          <a:custGeom>
            <a:avLst/>
            <a:gdLst>
              <a:gd name="T0" fmla="*/ 93795549 w 21600"/>
              <a:gd name="T1" fmla="*/ 8827606 h 21600"/>
              <a:gd name="T2" fmla="*/ 93795549 w 21600"/>
              <a:gd name="T3" fmla="*/ 8827606 h 21600"/>
              <a:gd name="T4" fmla="*/ 93795549 w 21600"/>
              <a:gd name="T5" fmla="*/ 8827606 h 21600"/>
              <a:gd name="T6" fmla="*/ 93795549 w 21600"/>
              <a:gd name="T7" fmla="*/ 882760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eaLnBrk="0">
              <a:defRPr>
                <a:solidFill>
                  <a:srgbClr val="000000"/>
                </a:solidFill>
                <a:latin typeface="Arial" pitchFamily="34" charset="0"/>
                <a:ea typeface="Helvetica" charset="0"/>
                <a:cs typeface="Helvetica" charset="0"/>
                <a:sym typeface="Arial" pitchFamily="34" charset="0"/>
              </a:defRPr>
            </a:lvl1pPr>
            <a:lvl2pPr marL="742950" indent="-285750" eaLnBrk="0">
              <a:defRPr>
                <a:solidFill>
                  <a:srgbClr val="000000"/>
                </a:solidFill>
                <a:latin typeface="Arial" pitchFamily="34" charset="0"/>
                <a:ea typeface="Helvetica" charset="0"/>
                <a:cs typeface="Helvetica" charset="0"/>
                <a:sym typeface="Arial" pitchFamily="34" charset="0"/>
              </a:defRPr>
            </a:lvl2pPr>
            <a:lvl3pPr marL="1143000" indent="-228600" eaLnBrk="0">
              <a:defRPr>
                <a:solidFill>
                  <a:srgbClr val="000000"/>
                </a:solidFill>
                <a:latin typeface="Arial" pitchFamily="34" charset="0"/>
                <a:ea typeface="Helvetica" charset="0"/>
                <a:cs typeface="Helvetica" charset="0"/>
                <a:sym typeface="Arial" pitchFamily="34" charset="0"/>
              </a:defRPr>
            </a:lvl3pPr>
            <a:lvl4pPr marL="1600200" indent="-228600" eaLnBrk="0">
              <a:defRPr>
                <a:solidFill>
                  <a:srgbClr val="000000"/>
                </a:solidFill>
                <a:latin typeface="Arial" pitchFamily="34" charset="0"/>
                <a:ea typeface="Helvetica" charset="0"/>
                <a:cs typeface="Helvetica" charset="0"/>
                <a:sym typeface="Arial" pitchFamily="34" charset="0"/>
              </a:defRPr>
            </a:lvl4pPr>
            <a:lvl5pPr marL="2057400" indent="-228600" eaLnBrk="0">
              <a:defRPr>
                <a:solidFill>
                  <a:srgbClr val="000000"/>
                </a:solidFill>
                <a:latin typeface="Arial" pitchFamily="34" charset="0"/>
                <a:ea typeface="Helvetica" charset="0"/>
                <a:cs typeface="Helvetica" charset="0"/>
                <a:sym typeface="Arial" pitchFamily="34" charset="0"/>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9pPr>
          </a:lstStyle>
          <a:p>
            <a:pPr marL="285750" indent="-285750" eaLnBrk="1">
              <a:buFont typeface="Arial" panose="020B0604020202020204" pitchFamily="34" charset="0"/>
              <a:buChar char="•"/>
            </a:pPr>
            <a:r>
              <a:rPr lang="de-DE" altLang="en-US" b="1" dirty="0" err="1"/>
              <a:t>Potato</a:t>
            </a:r>
            <a:r>
              <a:rPr lang="de-DE" altLang="en-US" b="1" dirty="0"/>
              <a:t> Initiative </a:t>
            </a:r>
            <a:r>
              <a:rPr lang="de-DE" altLang="en-US" b="1" dirty="0" err="1"/>
              <a:t>Africa</a:t>
            </a:r>
            <a:r>
              <a:rPr lang="de-DE" altLang="en-US" b="1" dirty="0"/>
              <a:t> (PIA)</a:t>
            </a:r>
            <a:endParaRPr lang="de-DE" altLang="en-US" dirty="0"/>
          </a:p>
        </p:txBody>
      </p:sp>
      <p:sp>
        <p:nvSpPr>
          <p:cNvPr id="30" name="AutoShape 14"/>
          <p:cNvSpPr>
            <a:spLocks/>
          </p:cNvSpPr>
          <p:nvPr/>
        </p:nvSpPr>
        <p:spPr bwMode="auto">
          <a:xfrm>
            <a:off x="179512" y="1844675"/>
            <a:ext cx="8784976" cy="4608513"/>
          </a:xfrm>
          <a:prstGeom prst="roundRect">
            <a:avLst>
              <a:gd name="adj" fmla="val 16667"/>
            </a:avLst>
          </a:prstGeom>
          <a:noFill/>
          <a:ln w="25400" cmpd="sng">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a:defRPr>
                <a:solidFill>
                  <a:srgbClr val="000000"/>
                </a:solidFill>
                <a:latin typeface="Arial" pitchFamily="34" charset="0"/>
                <a:ea typeface="Helvetica" charset="0"/>
                <a:cs typeface="Helvetica" charset="0"/>
                <a:sym typeface="Arial" pitchFamily="34" charset="0"/>
              </a:defRPr>
            </a:lvl1pPr>
            <a:lvl2pPr marL="742950" indent="-285750" eaLnBrk="0">
              <a:defRPr>
                <a:solidFill>
                  <a:srgbClr val="000000"/>
                </a:solidFill>
                <a:latin typeface="Arial" pitchFamily="34" charset="0"/>
                <a:ea typeface="Helvetica" charset="0"/>
                <a:cs typeface="Helvetica" charset="0"/>
                <a:sym typeface="Arial" pitchFamily="34" charset="0"/>
              </a:defRPr>
            </a:lvl2pPr>
            <a:lvl3pPr marL="1143000" indent="-228600" eaLnBrk="0">
              <a:defRPr>
                <a:solidFill>
                  <a:srgbClr val="000000"/>
                </a:solidFill>
                <a:latin typeface="Arial" pitchFamily="34" charset="0"/>
                <a:ea typeface="Helvetica" charset="0"/>
                <a:cs typeface="Helvetica" charset="0"/>
                <a:sym typeface="Arial" pitchFamily="34" charset="0"/>
              </a:defRPr>
            </a:lvl3pPr>
            <a:lvl4pPr marL="1600200" indent="-228600" eaLnBrk="0">
              <a:defRPr>
                <a:solidFill>
                  <a:srgbClr val="000000"/>
                </a:solidFill>
                <a:latin typeface="Arial" pitchFamily="34" charset="0"/>
                <a:ea typeface="Helvetica" charset="0"/>
                <a:cs typeface="Helvetica" charset="0"/>
                <a:sym typeface="Arial" pitchFamily="34" charset="0"/>
              </a:defRPr>
            </a:lvl4pPr>
            <a:lvl5pPr marL="2057400" indent="-228600" eaLnBrk="0">
              <a:defRPr>
                <a:solidFill>
                  <a:srgbClr val="000000"/>
                </a:solidFill>
                <a:latin typeface="Arial" pitchFamily="34" charset="0"/>
                <a:ea typeface="Helvetica" charset="0"/>
                <a:cs typeface="Helvetica" charset="0"/>
                <a:sym typeface="Arial" pitchFamily="34" charset="0"/>
              </a:defRPr>
            </a:lvl5pPr>
            <a:lvl6pPr marL="25146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6pPr>
            <a:lvl7pPr marL="29718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7pPr>
            <a:lvl8pPr marL="34290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8pPr>
            <a:lvl9pPr marL="3886200" indent="-228600" eaLnBrk="0" fontAlgn="base" hangingPunct="0">
              <a:spcBef>
                <a:spcPct val="0"/>
              </a:spcBef>
              <a:spcAft>
                <a:spcPct val="0"/>
              </a:spcAft>
              <a:buFont typeface="Arial" pitchFamily="34" charset="0"/>
              <a:defRPr>
                <a:solidFill>
                  <a:srgbClr val="000000"/>
                </a:solidFill>
                <a:latin typeface="Arial" pitchFamily="34" charset="0"/>
                <a:ea typeface="Helvetica" charset="0"/>
                <a:cs typeface="Helvetica" charset="0"/>
                <a:sym typeface="Arial" pitchFamily="34" charset="0"/>
              </a:defRPr>
            </a:lvl9pPr>
          </a:lstStyle>
          <a:p>
            <a:pPr algn="ctr" eaLnBrk="1"/>
            <a:endParaRPr lang="de-DE" altLang="en-US">
              <a:solidFill>
                <a:srgbClr val="FFFFFF"/>
              </a:solidFill>
            </a:endParaRPr>
          </a:p>
        </p:txBody>
      </p:sp>
    </p:spTree>
    <p:extLst>
      <p:ext uri="{BB962C8B-B14F-4D97-AF65-F5344CB8AC3E}">
        <p14:creationId xmlns:p14="http://schemas.microsoft.com/office/powerpoint/2010/main" val="1890631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7172104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3"/>
          <p:cNvSpPr>
            <a:spLocks noGrp="1"/>
          </p:cNvSpPr>
          <p:nvPr>
            <p:ph type="sldNum" sz="quarter" idx="4294967295"/>
          </p:nvPr>
        </p:nvSpPr>
        <p:spPr>
          <a:xfrm>
            <a:off x="7956376" y="6645600"/>
            <a:ext cx="720000" cy="151200"/>
          </a:xfrm>
          <a:prstGeom prst="rect">
            <a:avLst/>
          </a:prstGeom>
        </p:spPr>
        <p:txBody>
          <a:bodyPr/>
          <a:lstStyle/>
          <a:p>
            <a:fld id="{3502B409-C9BF-42CB-95A5-600B37E39625}" type="slidenum">
              <a:rPr lang="en-US" smtClean="0"/>
              <a:pPr/>
              <a:t>2</a:t>
            </a:fld>
            <a:endParaRPr lang="en-US" dirty="0"/>
          </a:p>
        </p:txBody>
      </p:sp>
      <p:sp>
        <p:nvSpPr>
          <p:cNvPr id="3" name="Subtitle 2"/>
          <p:cNvSpPr>
            <a:spLocks noGrp="1"/>
          </p:cNvSpPr>
          <p:nvPr>
            <p:ph type="subTitle" idx="1"/>
          </p:nvPr>
        </p:nvSpPr>
        <p:spPr>
          <a:xfrm>
            <a:off x="0" y="1063584"/>
            <a:ext cx="9144000" cy="421200"/>
          </a:xfrm>
          <a:noFill/>
        </p:spPr>
        <p:txBody>
          <a:bodyPr>
            <a:noAutofit/>
          </a:bodyPr>
          <a:lstStyle/>
          <a:p>
            <a:pPr algn="ctr"/>
            <a:r>
              <a:rPr lang="de-DE" sz="2750" dirty="0" smtClean="0">
                <a:solidFill>
                  <a:schemeClr val="tx1"/>
                </a:solidFill>
              </a:rPr>
              <a:t>The Company </a:t>
            </a:r>
            <a:r>
              <a:rPr lang="de-DE" sz="2750" dirty="0" err="1" smtClean="0">
                <a:solidFill>
                  <a:schemeClr val="tx1"/>
                </a:solidFill>
              </a:rPr>
              <a:t>at</a:t>
            </a:r>
            <a:r>
              <a:rPr lang="de-DE" sz="2750" dirty="0" smtClean="0">
                <a:solidFill>
                  <a:schemeClr val="tx1"/>
                </a:solidFill>
              </a:rPr>
              <a:t> a </a:t>
            </a:r>
            <a:r>
              <a:rPr lang="de-DE" sz="2750" dirty="0" err="1" smtClean="0">
                <a:solidFill>
                  <a:schemeClr val="tx1"/>
                </a:solidFill>
              </a:rPr>
              <a:t>Glance</a:t>
            </a:r>
            <a:endParaRPr lang="de-DE" sz="2750" dirty="0">
              <a:solidFill>
                <a:schemeClr val="tx1"/>
              </a:solidFill>
            </a:endParaRPr>
          </a:p>
        </p:txBody>
      </p:sp>
      <p:pic>
        <p:nvPicPr>
          <p:cNvPr id="7" name="Picture 2" descr="UB_Flaggen_ppt"/>
          <p:cNvPicPr>
            <a:picLocks noChangeAspect="1" noChangeArrowheads="1"/>
          </p:cNvPicPr>
          <p:nvPr/>
        </p:nvPicPr>
        <p:blipFill>
          <a:blip r:embed="rId6"/>
          <a:srcRect/>
          <a:stretch>
            <a:fillRect/>
          </a:stretch>
        </p:blipFill>
        <p:spPr bwMode="auto">
          <a:xfrm>
            <a:off x="3131840" y="1772817"/>
            <a:ext cx="2952328" cy="2952327"/>
          </a:xfrm>
          <a:prstGeom prst="rect">
            <a:avLst/>
          </a:prstGeom>
          <a:noFill/>
          <a:ln w="9525">
            <a:noFill/>
            <a:miter lim="800000"/>
            <a:headEnd/>
            <a:tailEnd/>
          </a:ln>
        </p:spPr>
      </p:pic>
      <p:sp>
        <p:nvSpPr>
          <p:cNvPr id="2" name="Title 1"/>
          <p:cNvSpPr>
            <a:spLocks noGrp="1"/>
          </p:cNvSpPr>
          <p:nvPr>
            <p:ph type="ctrTitle"/>
          </p:nvPr>
        </p:nvSpPr>
        <p:spPr>
          <a:xfrm>
            <a:off x="0" y="102336"/>
            <a:ext cx="9108504" cy="950400"/>
          </a:xfrm>
          <a:noFill/>
        </p:spPr>
        <p:txBody>
          <a:bodyPr>
            <a:normAutofit/>
          </a:bodyPr>
          <a:lstStyle/>
          <a:p>
            <a:pPr algn="ctr"/>
            <a:r>
              <a:rPr lang="de-DE" sz="3600" dirty="0" smtClean="0">
                <a:solidFill>
                  <a:schemeClr val="tx1"/>
                </a:solidFill>
              </a:rPr>
              <a:t>1. BASF – The Chemical Company</a:t>
            </a:r>
            <a:endParaRPr lang="de-DE" sz="3600" dirty="0">
              <a:solidFill>
                <a:schemeClr val="tx1"/>
              </a:solidFill>
            </a:endParaRPr>
          </a:p>
        </p:txBody>
      </p:sp>
    </p:spTree>
    <p:extLst>
      <p:ext uri="{BB962C8B-B14F-4D97-AF65-F5344CB8AC3E}">
        <p14:creationId xmlns:p14="http://schemas.microsoft.com/office/powerpoint/2010/main" val="32556560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708881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Oval 8"/>
          <p:cNvSpPr>
            <a:spLocks noChangeArrowheads="1"/>
          </p:cNvSpPr>
          <p:nvPr/>
        </p:nvSpPr>
        <p:spPr bwMode="auto">
          <a:xfrm>
            <a:off x="110355063" y="122615325"/>
            <a:ext cx="8135937" cy="7818438"/>
          </a:xfrm>
          <a:prstGeom prst="ellipse">
            <a:avLst/>
          </a:prstGeom>
          <a:noFill/>
          <a:ln w="9525" algn="in">
            <a:solidFill>
              <a:srgbClr val="784700"/>
            </a:solidFill>
            <a:prstDash val="dash"/>
            <a:round/>
            <a:headEnd/>
            <a:tailEnd/>
          </a:ln>
          <a:effectLst/>
          <a:extLst>
            <a:ext uri="{909E8E84-426E-40DD-AFC4-6F175D3DCCD1}">
              <a14:hiddenFill xmlns:a14="http://schemas.microsoft.com/office/drawing/2010/main">
                <a:solidFill>
                  <a:srgbClr val="FFC775"/>
                </a:solidFill>
              </a14:hiddenFill>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de-DE" dirty="0"/>
              <a:t>Food </a:t>
            </a:r>
            <a:r>
              <a:rPr lang="de-DE" dirty="0" err="1"/>
              <a:t>Fortification</a:t>
            </a:r>
            <a:r>
              <a:rPr lang="de-DE" dirty="0"/>
              <a:t/>
            </a:r>
            <a:br>
              <a:rPr lang="de-DE" dirty="0"/>
            </a:br>
            <a:r>
              <a:rPr lang="en-US" b="0" dirty="0" smtClean="0"/>
              <a:t>Further Partnership-Projects</a:t>
            </a:r>
            <a:endParaRPr lang="de-DE" b="0" kern="0" dirty="0"/>
          </a:p>
        </p:txBody>
      </p:sp>
      <p:sp>
        <p:nvSpPr>
          <p:cNvPr id="7" name="Titel 1"/>
          <p:cNvSpPr>
            <a:spLocks noGrp="1"/>
          </p:cNvSpPr>
          <p:nvPr>
            <p:ph type="title"/>
          </p:nvPr>
        </p:nvSpPr>
        <p:spPr>
          <a:xfrm>
            <a:off x="180304" y="1545338"/>
            <a:ext cx="8856192" cy="349144"/>
          </a:xfrm>
        </p:spPr>
        <p:txBody>
          <a:bodyPr>
            <a:normAutofit/>
          </a:bodyPr>
          <a:lstStyle/>
          <a:p>
            <a:pPr algn="ctr"/>
            <a:r>
              <a:rPr lang="en-US" sz="1800" dirty="0" smtClean="0"/>
              <a:t>Affordable Nutritious Food For Women (ANF4W)</a:t>
            </a:r>
            <a:endParaRPr lang="en-US" sz="1800" b="0" dirty="0"/>
          </a:p>
        </p:txBody>
      </p:sp>
      <p:pic>
        <p:nvPicPr>
          <p:cNvPr id="77850"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12" y="4293096"/>
            <a:ext cx="7864996" cy="250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90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47664" y="1966490"/>
            <a:ext cx="5479282" cy="2398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Ellipse 8"/>
          <p:cNvSpPr/>
          <p:nvPr/>
        </p:nvSpPr>
        <p:spPr>
          <a:xfrm>
            <a:off x="5004048" y="2996952"/>
            <a:ext cx="2448272" cy="1584176"/>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4753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p:custDataLst>
              <p:tags r:id="rId2"/>
            </p:custDataLst>
            <p:extLst>
              <p:ext uri="{D42A27DB-BD31-4B8C-83A1-F6EECF244321}">
                <p14:modId xmlns:p14="http://schemas.microsoft.com/office/powerpoint/2010/main" val="209666695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968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endParaRPr lang="de-DE" kern="0" dirty="0"/>
          </a:p>
        </p:txBody>
      </p:sp>
      <p:pic>
        <p:nvPicPr>
          <p:cNvPr id="14" name="Grafik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5080" y="1556792"/>
            <a:ext cx="6945312" cy="28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47416" y="260648"/>
            <a:ext cx="5616624" cy="1077218"/>
          </a:xfrm>
          <a:prstGeom prst="rect">
            <a:avLst/>
          </a:prstGeom>
        </p:spPr>
        <p:txBody>
          <a:bodyPr wrap="square">
            <a:spAutoFit/>
          </a:bodyPr>
          <a:lstStyle/>
          <a:p>
            <a:pPr>
              <a:spcBef>
                <a:spcPct val="50000"/>
              </a:spcBef>
              <a:defRPr/>
            </a:pPr>
            <a:r>
              <a:rPr lang="en-US" sz="3200" b="1" dirty="0">
                <a:solidFill>
                  <a:schemeClr val="accent1"/>
                </a:solidFill>
                <a:cs typeface="Estrangelo Edessa" pitchFamily="66" charset="0"/>
              </a:rPr>
              <a:t>Imagine essential nutrition affordable for everyone</a:t>
            </a:r>
            <a:r>
              <a:rPr lang="en-US" sz="3200" b="1" dirty="0" smtClean="0">
                <a:solidFill>
                  <a:schemeClr val="accent1"/>
                </a:solidFill>
                <a:cs typeface="Estrangelo Edessa" pitchFamily="66" charset="0"/>
              </a:rPr>
              <a:t>.</a:t>
            </a:r>
            <a:endParaRPr lang="en-US" sz="3200" b="1" dirty="0">
              <a:solidFill>
                <a:schemeClr val="accent1"/>
              </a:solidFill>
              <a:cs typeface="Estrangelo Edessa" pitchFamily="66" charset="0"/>
            </a:endParaRPr>
          </a:p>
        </p:txBody>
      </p:sp>
      <p:sp>
        <p:nvSpPr>
          <p:cNvPr id="5" name="Subtitle 4"/>
          <p:cNvSpPr>
            <a:spLocks noGrp="1"/>
          </p:cNvSpPr>
          <p:nvPr>
            <p:ph type="subTitle" idx="1"/>
          </p:nvPr>
        </p:nvSpPr>
        <p:spPr>
          <a:xfrm>
            <a:off x="216000" y="6093344"/>
            <a:ext cx="8712000" cy="432000"/>
          </a:xfrm>
        </p:spPr>
        <p:txBody>
          <a:bodyPr/>
          <a:lstStyle/>
          <a:p>
            <a:r>
              <a:rPr lang="de-DE" dirty="0" smtClean="0">
                <a:solidFill>
                  <a:schemeClr val="tx1"/>
                </a:solidFill>
              </a:rPr>
              <a:t>www.food-fortification.com</a:t>
            </a:r>
            <a:endParaRPr lang="en-US" dirty="0">
              <a:solidFill>
                <a:schemeClr val="tx1"/>
              </a:solidFill>
            </a:endParaRPr>
          </a:p>
        </p:txBody>
      </p:sp>
      <p:pic>
        <p:nvPicPr>
          <p:cNvPr id="18" name="Picture 2" descr="Think_Newtrition_Light_blue_sRGB"/>
          <p:cNvPicPr>
            <a:picLocks noChangeAspect="1" noChangeArrowheads="1"/>
          </p:cNvPicPr>
          <p:nvPr/>
        </p:nvPicPr>
        <p:blipFill>
          <a:blip r:embed="rId8"/>
          <a:srcRect/>
          <a:stretch>
            <a:fillRect/>
          </a:stretch>
        </p:blipFill>
        <p:spPr bwMode="auto">
          <a:xfrm>
            <a:off x="2626037" y="4581128"/>
            <a:ext cx="3170099" cy="28847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FB8FAE21-B6E7-4441-A657-2D71B3D77C1B}" type="datetime1">
              <a:rPr lang="en-US" smtClean="0"/>
              <a:t>2/28/2014</a:t>
            </a:fld>
            <a:endParaRPr lang="de-DE"/>
          </a:p>
        </p:txBody>
      </p:sp>
      <p:sp>
        <p:nvSpPr>
          <p:cNvPr id="7" name="Slide Number Placeholder 6"/>
          <p:cNvSpPr>
            <a:spLocks noGrp="1"/>
          </p:cNvSpPr>
          <p:nvPr>
            <p:ph type="sldNum" sz="quarter" idx="12"/>
          </p:nvPr>
        </p:nvSpPr>
        <p:spPr/>
        <p:txBody>
          <a:bodyPr/>
          <a:lstStyle/>
          <a:p>
            <a:fld id="{737AFF70-7528-4C5C-ADC2-366F054D6E77}" type="slidenum">
              <a:rPr lang="de-DE" smtClean="0"/>
              <a:pPr/>
              <a:t>21</a:t>
            </a:fld>
            <a:endParaRPr lang="de-DE"/>
          </a:p>
        </p:txBody>
      </p:sp>
    </p:spTree>
    <p:extLst>
      <p:ext uri="{BB962C8B-B14F-4D97-AF65-F5344CB8AC3E}">
        <p14:creationId xmlns:p14="http://schemas.microsoft.com/office/powerpoint/2010/main" val="433114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11"/>
          <p:cNvSpPr>
            <a:spLocks noGrp="1" noChangeArrowheads="1"/>
          </p:cNvSpPr>
          <p:nvPr>
            <p:ph type="body" idx="1"/>
          </p:nvPr>
        </p:nvSpPr>
        <p:spPr>
          <a:xfrm>
            <a:off x="287338" y="1870075"/>
            <a:ext cx="8674100" cy="2638425"/>
          </a:xfrm>
        </p:spPr>
        <p:txBody>
          <a:bodyPr/>
          <a:lstStyle/>
          <a:p>
            <a:pPr marL="114300" lvl="1" indent="336550" eaLnBrk="1" hangingPunct="1">
              <a:buFont typeface="Wingdings" pitchFamily="2" charset="2"/>
              <a:buChar char="n"/>
            </a:pPr>
            <a:r>
              <a:rPr lang="en-US" altLang="zh-CN" dirty="0" smtClean="0">
                <a:ea typeface="宋体" pitchFamily="2" charset="-122"/>
              </a:rPr>
              <a:t>Our Corporate Purpose: We create chemistry for a sustainable future.</a:t>
            </a:r>
          </a:p>
          <a:p>
            <a:pPr marL="114300" lvl="1" indent="336550" eaLnBrk="1" hangingPunct="1">
              <a:buFont typeface="Wingdings" pitchFamily="2" charset="2"/>
              <a:buChar char="n"/>
            </a:pPr>
            <a:r>
              <a:rPr lang="en-US" altLang="zh-CN" dirty="0" smtClean="0">
                <a:ea typeface="宋体" pitchFamily="2" charset="-122"/>
              </a:rPr>
              <a:t>The world’s leading company in chemical industry</a:t>
            </a:r>
          </a:p>
          <a:p>
            <a:pPr marL="114300" lvl="1" indent="336550" eaLnBrk="1" hangingPunct="1">
              <a:buFont typeface="Wingdings" pitchFamily="2" charset="2"/>
              <a:buChar char="n"/>
            </a:pPr>
            <a:r>
              <a:rPr lang="en-US" altLang="zh-CN" dirty="0" smtClean="0">
                <a:ea typeface="宋体" pitchFamily="2" charset="-122"/>
              </a:rPr>
              <a:t>Offers intelligent system solutions and high-value         </a:t>
            </a:r>
          </a:p>
          <a:p>
            <a:pPr marL="114300" lvl="1" indent="336550" eaLnBrk="1" hangingPunct="1">
              <a:buFont typeface="Wingdings" pitchFamily="2" charset="2"/>
              <a:buNone/>
            </a:pPr>
            <a:r>
              <a:rPr lang="en-US" altLang="zh-CN" dirty="0" smtClean="0">
                <a:ea typeface="宋体" pitchFamily="2" charset="-122"/>
              </a:rPr>
              <a:t>products for almost all industries</a:t>
            </a:r>
          </a:p>
          <a:p>
            <a:pPr marL="114300" lvl="1" indent="336550" eaLnBrk="1" hangingPunct="1">
              <a:buFont typeface="Wingdings" pitchFamily="2" charset="2"/>
              <a:buChar char="n"/>
            </a:pPr>
            <a:r>
              <a:rPr lang="en-US" altLang="zh-CN" dirty="0" smtClean="0">
                <a:ea typeface="宋体" pitchFamily="2" charset="-122"/>
              </a:rPr>
              <a:t>Sales 2012: € 72.129 billion</a:t>
            </a:r>
          </a:p>
          <a:p>
            <a:pPr marL="114300" lvl="1" indent="336550" eaLnBrk="1" hangingPunct="1">
              <a:buFont typeface="Wingdings" pitchFamily="2" charset="2"/>
              <a:buChar char="n"/>
            </a:pPr>
            <a:r>
              <a:rPr lang="en-US" altLang="zh-CN" dirty="0" smtClean="0">
                <a:ea typeface="宋体" pitchFamily="2" charset="-122"/>
              </a:rPr>
              <a:t>More than 110,000 employees</a:t>
            </a:r>
          </a:p>
        </p:txBody>
      </p:sp>
      <p:pic>
        <p:nvPicPr>
          <p:cNvPr id="86020" name="Picture 5"/>
          <p:cNvPicPr>
            <a:picLocks noChangeAspect="1" noChangeArrowheads="1"/>
          </p:cNvPicPr>
          <p:nvPr/>
        </p:nvPicPr>
        <p:blipFill>
          <a:blip r:embed="rId3"/>
          <a:srcRect/>
          <a:stretch>
            <a:fillRect/>
          </a:stretch>
        </p:blipFill>
        <p:spPr bwMode="auto">
          <a:xfrm>
            <a:off x="7373938" y="4895875"/>
            <a:ext cx="1587500" cy="1341437"/>
          </a:xfrm>
          <a:prstGeom prst="rect">
            <a:avLst/>
          </a:prstGeom>
          <a:noFill/>
          <a:ln w="9525">
            <a:noFill/>
            <a:miter lim="800000"/>
            <a:headEnd/>
            <a:tailEnd/>
          </a:ln>
        </p:spPr>
      </p:pic>
      <p:pic>
        <p:nvPicPr>
          <p:cNvPr id="86021" name="Picture 6"/>
          <p:cNvPicPr>
            <a:picLocks noChangeAspect="1" noChangeArrowheads="1"/>
          </p:cNvPicPr>
          <p:nvPr/>
        </p:nvPicPr>
        <p:blipFill>
          <a:blip r:embed="rId4"/>
          <a:srcRect/>
          <a:stretch>
            <a:fillRect/>
          </a:stretch>
        </p:blipFill>
        <p:spPr bwMode="auto">
          <a:xfrm>
            <a:off x="3779838" y="4889525"/>
            <a:ext cx="1546225" cy="1311275"/>
          </a:xfrm>
          <a:prstGeom prst="rect">
            <a:avLst/>
          </a:prstGeom>
          <a:noFill/>
          <a:ln w="9525">
            <a:noFill/>
            <a:miter lim="800000"/>
            <a:headEnd/>
            <a:tailEnd/>
          </a:ln>
        </p:spPr>
      </p:pic>
      <p:pic>
        <p:nvPicPr>
          <p:cNvPr id="86022" name="Picture 7"/>
          <p:cNvPicPr>
            <a:picLocks noChangeAspect="1" noChangeArrowheads="1"/>
          </p:cNvPicPr>
          <p:nvPr/>
        </p:nvPicPr>
        <p:blipFill>
          <a:blip r:embed="rId5"/>
          <a:srcRect/>
          <a:stretch>
            <a:fillRect/>
          </a:stretch>
        </p:blipFill>
        <p:spPr bwMode="auto">
          <a:xfrm>
            <a:off x="192088" y="4897462"/>
            <a:ext cx="1541462" cy="1311275"/>
          </a:xfrm>
          <a:prstGeom prst="rect">
            <a:avLst/>
          </a:prstGeom>
          <a:noFill/>
          <a:ln w="9525">
            <a:noFill/>
            <a:miter lim="800000"/>
            <a:headEnd/>
            <a:tailEnd/>
          </a:ln>
        </p:spPr>
      </p:pic>
      <p:pic>
        <p:nvPicPr>
          <p:cNvPr id="86023" name="Picture 8"/>
          <p:cNvPicPr>
            <a:picLocks noChangeAspect="1" noChangeArrowheads="1"/>
          </p:cNvPicPr>
          <p:nvPr/>
        </p:nvPicPr>
        <p:blipFill>
          <a:blip r:embed="rId6"/>
          <a:srcRect/>
          <a:stretch>
            <a:fillRect/>
          </a:stretch>
        </p:blipFill>
        <p:spPr bwMode="auto">
          <a:xfrm>
            <a:off x="5580063" y="4902225"/>
            <a:ext cx="1539875" cy="1322387"/>
          </a:xfrm>
          <a:prstGeom prst="rect">
            <a:avLst/>
          </a:prstGeom>
          <a:noFill/>
          <a:ln w="9525">
            <a:noFill/>
            <a:miter lim="800000"/>
            <a:headEnd/>
            <a:tailEnd/>
          </a:ln>
        </p:spPr>
      </p:pic>
      <p:pic>
        <p:nvPicPr>
          <p:cNvPr id="86024" name="Picture 9" descr="Luvigel_Advanced-composed-vertical"/>
          <p:cNvPicPr>
            <a:picLocks noChangeAspect="1" noChangeArrowheads="1"/>
          </p:cNvPicPr>
          <p:nvPr/>
        </p:nvPicPr>
        <p:blipFill>
          <a:blip r:embed="rId7"/>
          <a:srcRect/>
          <a:stretch>
            <a:fillRect/>
          </a:stretch>
        </p:blipFill>
        <p:spPr bwMode="auto">
          <a:xfrm>
            <a:off x="1990725" y="4872062"/>
            <a:ext cx="1538288" cy="1317625"/>
          </a:xfrm>
          <a:prstGeom prst="rect">
            <a:avLst/>
          </a:prstGeom>
          <a:noFill/>
          <a:ln w="9525">
            <a:noFill/>
            <a:miter lim="800000"/>
            <a:headEnd/>
            <a:tailEnd/>
          </a:ln>
        </p:spPr>
      </p:pic>
      <p:sp>
        <p:nvSpPr>
          <p:cNvPr id="86025" name="Rectangle 2"/>
          <p:cNvSpPr txBox="1">
            <a:spLocks noChangeArrowheads="1"/>
          </p:cNvSpPr>
          <p:nvPr/>
        </p:nvSpPr>
        <p:spPr bwMode="auto">
          <a:xfrm>
            <a:off x="287338" y="639763"/>
            <a:ext cx="7059612" cy="854075"/>
          </a:xfrm>
          <a:prstGeom prst="rect">
            <a:avLst/>
          </a:prstGeom>
          <a:noFill/>
          <a:ln w="9525">
            <a:noFill/>
            <a:miter lim="800000"/>
            <a:headEnd/>
            <a:tailEnd/>
          </a:ln>
        </p:spPr>
        <p:txBody>
          <a:bodyPr lIns="0" tIns="0" rIns="0" bIns="0" anchor="b"/>
          <a:lstStyle/>
          <a:p>
            <a:pPr fontAlgn="base">
              <a:spcBef>
                <a:spcPct val="0"/>
              </a:spcBef>
              <a:spcAft>
                <a:spcPct val="0"/>
              </a:spcAft>
            </a:pPr>
            <a:r>
              <a:rPr lang="de-DE" sz="2800" b="1" dirty="0" smtClean="0">
                <a:solidFill>
                  <a:srgbClr val="000000"/>
                </a:solidFill>
                <a:cs typeface="Arial" charset="0"/>
              </a:rPr>
              <a:t>BASF – The Chemical Company</a:t>
            </a:r>
          </a:p>
          <a:p>
            <a:pPr fontAlgn="base">
              <a:spcBef>
                <a:spcPct val="0"/>
              </a:spcBef>
              <a:spcAft>
                <a:spcPct val="0"/>
              </a:spcAft>
            </a:pPr>
            <a:r>
              <a:rPr lang="de-DE" sz="2800" dirty="0" err="1" smtClean="0">
                <a:solidFill>
                  <a:srgbClr val="000000"/>
                </a:solidFill>
                <a:cs typeface="Arial" charset="0"/>
              </a:rPr>
              <a:t>Overview</a:t>
            </a:r>
            <a:r>
              <a:rPr lang="de-DE" sz="2800" dirty="0" smtClean="0">
                <a:solidFill>
                  <a:srgbClr val="000000"/>
                </a:solidFill>
                <a:cs typeface="Arial" charset="0"/>
              </a:rPr>
              <a:t> </a:t>
            </a:r>
            <a:endParaRPr lang="de-DE" sz="2800" dirty="0">
              <a:solidFill>
                <a:srgbClr val="000000"/>
              </a:solidFill>
              <a:cs typeface="Arial" charset="0"/>
            </a:endParaRPr>
          </a:p>
        </p:txBody>
      </p:sp>
    </p:spTree>
    <p:extLst>
      <p:ext uri="{BB962C8B-B14F-4D97-AF65-F5344CB8AC3E}">
        <p14:creationId xmlns:p14="http://schemas.microsoft.com/office/powerpoint/2010/main" val="2154659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p:custDataLst>
              <p:tags r:id="rId2"/>
            </p:custDataLst>
            <p:extLst>
              <p:ext uri="{D42A27DB-BD31-4B8C-83A1-F6EECF244321}">
                <p14:modId xmlns:p14="http://schemas.microsoft.com/office/powerpoint/2010/main" val="654265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64"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602" name="Titel 2"/>
          <p:cNvSpPr>
            <a:spLocks noGrp="1"/>
          </p:cNvSpPr>
          <p:nvPr>
            <p:ph type="title"/>
          </p:nvPr>
        </p:nvSpPr>
        <p:spPr/>
        <p:txBody>
          <a:bodyPr/>
          <a:lstStyle/>
          <a:p>
            <a:r>
              <a:rPr lang="en-US" dirty="0" smtClean="0"/>
              <a:t>BASF</a:t>
            </a:r>
            <a:r>
              <a:rPr lang="de-DE" dirty="0">
                <a:solidFill>
                  <a:srgbClr val="000000"/>
                </a:solidFill>
                <a:cs typeface="Arial" charset="0"/>
              </a:rPr>
              <a:t> –</a:t>
            </a:r>
            <a:r>
              <a:rPr lang="en-US" dirty="0" smtClean="0"/>
              <a:t> The Chemical Company </a:t>
            </a:r>
            <a:br>
              <a:rPr lang="en-US" dirty="0" smtClean="0"/>
            </a:br>
            <a:r>
              <a:rPr lang="en-US" b="0" dirty="0" smtClean="0"/>
              <a:t>Sustainability Selected </a:t>
            </a:r>
            <a:r>
              <a:rPr lang="en-US" b="0" dirty="0"/>
              <a:t>A</a:t>
            </a:r>
            <a:r>
              <a:rPr lang="en-US" b="0" dirty="0" smtClean="0"/>
              <a:t>wards</a:t>
            </a:r>
            <a:endParaRPr lang="de-DE" sz="1800" b="0" dirty="0" smtClean="0"/>
          </a:p>
        </p:txBody>
      </p:sp>
      <p:sp>
        <p:nvSpPr>
          <p:cNvPr id="24" name="Inhaltsplatzhalter 3"/>
          <p:cNvSpPr txBox="1">
            <a:spLocks/>
          </p:cNvSpPr>
          <p:nvPr/>
        </p:nvSpPr>
        <p:spPr bwMode="auto">
          <a:xfrm>
            <a:off x="2267744" y="1944000"/>
            <a:ext cx="6660356"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10000"/>
              </a:lnSpc>
              <a:spcBef>
                <a:spcPct val="0"/>
              </a:spcBef>
              <a:spcAft>
                <a:spcPct val="50000"/>
              </a:spcAft>
              <a:buClr>
                <a:schemeClr val="accent1"/>
              </a:buClr>
              <a:buFont typeface="Wingdings" pitchFamily="2" charset="2"/>
              <a:buChar char="n"/>
              <a:defRPr sz="2000" kern="1200">
                <a:solidFill>
                  <a:schemeClr val="tx1"/>
                </a:solidFill>
                <a:latin typeface="Arial" pitchFamily="34" charset="0"/>
                <a:ea typeface="+mn-ea"/>
                <a:cs typeface="+mn-cs"/>
              </a:defRPr>
            </a:lvl1pPr>
            <a:lvl2pPr marL="742950" indent="-285750" algn="l" rtl="0" eaLnBrk="0" fontAlgn="base" hangingPunct="0">
              <a:lnSpc>
                <a:spcPct val="110000"/>
              </a:lnSpc>
              <a:spcBef>
                <a:spcPct val="0"/>
              </a:spcBef>
              <a:spcAft>
                <a:spcPct val="50000"/>
              </a:spcAft>
              <a:buClr>
                <a:schemeClr val="accent1"/>
              </a:buClr>
              <a:buFont typeface="Wingdings" pitchFamily="2" charset="2"/>
              <a:buChar char="n"/>
              <a:defRPr sz="2000" kern="1200">
                <a:solidFill>
                  <a:schemeClr val="tx1"/>
                </a:solidFill>
                <a:latin typeface="Arial" pitchFamily="34" charset="0"/>
                <a:ea typeface="+mn-ea"/>
                <a:cs typeface="+mn-cs"/>
              </a:defRPr>
            </a:lvl2pPr>
            <a:lvl3pPr marL="1143000" indent="-228600" algn="l" rtl="0" eaLnBrk="0" fontAlgn="base" hangingPunct="0">
              <a:lnSpc>
                <a:spcPct val="110000"/>
              </a:lnSpc>
              <a:spcBef>
                <a:spcPct val="0"/>
              </a:spcBef>
              <a:spcAft>
                <a:spcPct val="50000"/>
              </a:spcAft>
              <a:buClr>
                <a:schemeClr val="tx1"/>
              </a:buClr>
              <a:buChar char="–"/>
              <a:defRPr sz="2000" kern="1200">
                <a:solidFill>
                  <a:schemeClr val="tx1"/>
                </a:solidFill>
                <a:latin typeface="Arial" pitchFamily="34" charset="0"/>
                <a:ea typeface="+mn-ea"/>
                <a:cs typeface="+mn-cs"/>
              </a:defRPr>
            </a:lvl3pPr>
            <a:lvl4pPr marL="1600200" indent="-228600" algn="l" rtl="0" eaLnBrk="0" fontAlgn="base" hangingPunct="0">
              <a:lnSpc>
                <a:spcPct val="110000"/>
              </a:lnSpc>
              <a:spcBef>
                <a:spcPct val="0"/>
              </a:spcBef>
              <a:spcAft>
                <a:spcPct val="50000"/>
              </a:spcAft>
              <a:buClr>
                <a:schemeClr val="tx1"/>
              </a:buClr>
              <a:buChar char="–"/>
              <a:defRPr sz="2000" kern="1200">
                <a:solidFill>
                  <a:schemeClr val="tx1"/>
                </a:solidFill>
                <a:latin typeface="Arial" pitchFamily="34" charset="0"/>
                <a:ea typeface="+mn-ea"/>
                <a:cs typeface="+mn-cs"/>
              </a:defRPr>
            </a:lvl4pPr>
            <a:lvl5pPr marL="2057400" indent="-228600" algn="l" rtl="0" eaLnBrk="0" fontAlgn="base" hangingPunct="0">
              <a:lnSpc>
                <a:spcPct val="110000"/>
              </a:lnSpc>
              <a:spcBef>
                <a:spcPct val="0"/>
              </a:spcBef>
              <a:spcAft>
                <a:spcPct val="50000"/>
              </a:spcAft>
              <a:buClr>
                <a:schemeClr val="tx1"/>
              </a:buClr>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spcBef>
                <a:spcPts val="3000"/>
              </a:spcBef>
              <a:spcAft>
                <a:spcPts val="0"/>
              </a:spcAft>
              <a:buClr>
                <a:srgbClr val="21A0D2"/>
              </a:buClr>
              <a:buFont typeface="Wingdings" pitchFamily="2" charset="2"/>
              <a:buNone/>
            </a:pPr>
            <a:r>
              <a:rPr lang="de-DE" b="1" dirty="0" err="1" smtClean="0">
                <a:solidFill>
                  <a:srgbClr val="000000"/>
                </a:solidFill>
                <a:latin typeface="Arial" charset="0"/>
                <a:cs typeface="Arial"/>
              </a:rPr>
              <a:t>Carbon</a:t>
            </a:r>
            <a:r>
              <a:rPr lang="de-DE" b="1" dirty="0" smtClean="0">
                <a:solidFill>
                  <a:srgbClr val="000000"/>
                </a:solidFill>
                <a:latin typeface="Arial" charset="0"/>
                <a:cs typeface="Arial"/>
              </a:rPr>
              <a:t> </a:t>
            </a:r>
            <a:r>
              <a:rPr lang="de-DE" b="1" dirty="0" err="1" smtClean="0">
                <a:solidFill>
                  <a:srgbClr val="000000"/>
                </a:solidFill>
                <a:latin typeface="Arial" charset="0"/>
                <a:cs typeface="Arial"/>
              </a:rPr>
              <a:t>Disclosure</a:t>
            </a:r>
            <a:r>
              <a:rPr lang="de-DE" b="1" dirty="0" smtClean="0">
                <a:solidFill>
                  <a:srgbClr val="000000"/>
                </a:solidFill>
                <a:latin typeface="Arial" charset="0"/>
                <a:cs typeface="Arial"/>
              </a:rPr>
              <a:t> Project</a:t>
            </a:r>
            <a:r>
              <a:rPr lang="de-DE" sz="1800" b="1" dirty="0" smtClean="0">
                <a:solidFill>
                  <a:srgbClr val="000000"/>
                </a:solidFill>
                <a:latin typeface="Arial" charset="0"/>
                <a:cs typeface="Arial"/>
              </a:rPr>
              <a:t/>
            </a:r>
            <a:br>
              <a:rPr lang="de-DE" sz="1800" b="1" dirty="0" smtClean="0">
                <a:solidFill>
                  <a:srgbClr val="000000"/>
                </a:solidFill>
                <a:latin typeface="Arial" charset="0"/>
                <a:cs typeface="Arial"/>
              </a:rPr>
            </a:br>
            <a:r>
              <a:rPr lang="en-US" sz="1800" dirty="0" smtClean="0">
                <a:solidFill>
                  <a:srgbClr val="000000"/>
                </a:solidFill>
                <a:cs typeface="Arial"/>
              </a:rPr>
              <a:t>Climate Disclosure Leader 2013</a:t>
            </a:r>
          </a:p>
          <a:p>
            <a:pPr marL="0" indent="0" eaLnBrk="1" hangingPunct="1">
              <a:spcBef>
                <a:spcPts val="3000"/>
              </a:spcBef>
              <a:spcAft>
                <a:spcPts val="0"/>
              </a:spcAft>
              <a:buClr>
                <a:srgbClr val="21A0D2"/>
              </a:buClr>
              <a:buFont typeface="Wingdings" pitchFamily="2" charset="2"/>
              <a:buNone/>
            </a:pPr>
            <a:r>
              <a:rPr lang="en-US" b="1" dirty="0" smtClean="0">
                <a:solidFill>
                  <a:srgbClr val="000000"/>
                </a:solidFill>
                <a:latin typeface="Arial" charset="0"/>
                <a:cs typeface="Arial"/>
              </a:rPr>
              <a:t>Dow </a:t>
            </a:r>
            <a:r>
              <a:rPr lang="en-US" b="1" dirty="0">
                <a:solidFill>
                  <a:srgbClr val="000000"/>
                </a:solidFill>
                <a:latin typeface="Arial" charset="0"/>
                <a:cs typeface="Arial"/>
              </a:rPr>
              <a:t>Jones </a:t>
            </a:r>
            <a:r>
              <a:rPr lang="en-US" b="1" dirty="0" smtClean="0">
                <a:solidFill>
                  <a:srgbClr val="000000"/>
                </a:solidFill>
                <a:latin typeface="Arial" charset="0"/>
                <a:cs typeface="Arial"/>
              </a:rPr>
              <a:t>Sustainability </a:t>
            </a:r>
            <a:r>
              <a:rPr lang="en-US" b="1" dirty="0">
                <a:solidFill>
                  <a:srgbClr val="000000"/>
                </a:solidFill>
                <a:latin typeface="Arial" charset="0"/>
                <a:cs typeface="Arial"/>
              </a:rPr>
              <a:t>Index </a:t>
            </a:r>
            <a:r>
              <a:rPr lang="en-US" sz="1800" b="1" dirty="0">
                <a:solidFill>
                  <a:srgbClr val="000000"/>
                </a:solidFill>
                <a:latin typeface="Arial" charset="0"/>
                <a:cs typeface="Arial"/>
              </a:rPr>
              <a:t/>
            </a:r>
            <a:br>
              <a:rPr lang="en-US" sz="1800" b="1" dirty="0">
                <a:solidFill>
                  <a:srgbClr val="000000"/>
                </a:solidFill>
                <a:latin typeface="Arial" charset="0"/>
                <a:cs typeface="Arial"/>
              </a:rPr>
            </a:br>
            <a:r>
              <a:rPr lang="en-US" sz="1800" dirty="0">
                <a:solidFill>
                  <a:srgbClr val="000000"/>
                </a:solidFill>
                <a:latin typeface="Arial" charset="0"/>
                <a:cs typeface="Arial"/>
              </a:rPr>
              <a:t>BASF share included in DJSI World for </a:t>
            </a:r>
            <a:r>
              <a:rPr lang="en-US" sz="1800" dirty="0" smtClean="0">
                <a:solidFill>
                  <a:srgbClr val="000000"/>
                </a:solidFill>
                <a:latin typeface="Arial" charset="0"/>
                <a:cs typeface="Arial"/>
              </a:rPr>
              <a:t>13th </a:t>
            </a:r>
            <a:r>
              <a:rPr lang="en-US" sz="1800" dirty="0">
                <a:solidFill>
                  <a:srgbClr val="000000"/>
                </a:solidFill>
                <a:latin typeface="Arial" charset="0"/>
                <a:cs typeface="Arial"/>
              </a:rPr>
              <a:t>consecutive </a:t>
            </a:r>
            <a:r>
              <a:rPr lang="en-US" sz="1800" dirty="0" smtClean="0">
                <a:solidFill>
                  <a:srgbClr val="000000"/>
                </a:solidFill>
                <a:latin typeface="Arial" charset="0"/>
                <a:cs typeface="Arial"/>
              </a:rPr>
              <a:t>year</a:t>
            </a:r>
          </a:p>
          <a:p>
            <a:pPr marL="0" indent="0" eaLnBrk="1" hangingPunct="1">
              <a:spcBef>
                <a:spcPts val="3000"/>
              </a:spcBef>
              <a:spcAft>
                <a:spcPts val="0"/>
              </a:spcAft>
              <a:buClr>
                <a:srgbClr val="21A0D2"/>
              </a:buClr>
              <a:buFont typeface="Wingdings" pitchFamily="2" charset="2"/>
              <a:buNone/>
            </a:pPr>
            <a:r>
              <a:rPr lang="de-DE" b="1" dirty="0" smtClean="0">
                <a:solidFill>
                  <a:srgbClr val="000000"/>
                </a:solidFill>
                <a:latin typeface="Arial" charset="0"/>
                <a:cs typeface="Arial"/>
              </a:rPr>
              <a:t>China Green Companies Top 100 </a:t>
            </a:r>
            <a:r>
              <a:rPr lang="de-DE" sz="1800" b="1" dirty="0" smtClean="0">
                <a:solidFill>
                  <a:srgbClr val="000000"/>
                </a:solidFill>
                <a:latin typeface="Arial" charset="0"/>
                <a:cs typeface="Arial"/>
              </a:rPr>
              <a:t/>
            </a:r>
            <a:br>
              <a:rPr lang="de-DE" sz="1800" b="1" dirty="0" smtClean="0">
                <a:solidFill>
                  <a:srgbClr val="000000"/>
                </a:solidFill>
                <a:latin typeface="Arial" charset="0"/>
                <a:cs typeface="Arial"/>
              </a:rPr>
            </a:br>
            <a:r>
              <a:rPr lang="en-US" sz="1800" dirty="0">
                <a:solidFill>
                  <a:srgbClr val="000000"/>
                </a:solidFill>
                <a:latin typeface="Arial" charset="0"/>
                <a:cs typeface="Arial"/>
              </a:rPr>
              <a:t>BASF honored for its </a:t>
            </a:r>
            <a:r>
              <a:rPr lang="en-US" sz="1800" dirty="0" smtClean="0">
                <a:solidFill>
                  <a:srgbClr val="000000"/>
                </a:solidFill>
                <a:latin typeface="Arial" charset="0"/>
                <a:cs typeface="Arial"/>
              </a:rPr>
              <a:t>commitment</a:t>
            </a:r>
          </a:p>
          <a:p>
            <a:pPr marL="0" indent="0" eaLnBrk="1" hangingPunct="1">
              <a:spcBef>
                <a:spcPts val="3000"/>
              </a:spcBef>
              <a:spcAft>
                <a:spcPts val="0"/>
              </a:spcAft>
              <a:buClr>
                <a:srgbClr val="21A0D2"/>
              </a:buClr>
              <a:buFont typeface="Wingdings" pitchFamily="2" charset="2"/>
              <a:buNone/>
            </a:pPr>
            <a:r>
              <a:rPr lang="en-US" b="1" dirty="0" smtClean="0">
                <a:solidFill>
                  <a:srgbClr val="000000"/>
                </a:solidFill>
                <a:latin typeface="Arial" charset="0"/>
                <a:cs typeface="Arial"/>
              </a:rPr>
              <a:t>LEED </a:t>
            </a:r>
            <a:r>
              <a:rPr lang="en-US" sz="1800" dirty="0" smtClean="0">
                <a:solidFill>
                  <a:srgbClr val="000000"/>
                </a:solidFill>
                <a:latin typeface="Arial" charset="0"/>
                <a:cs typeface="Arial"/>
              </a:rPr>
              <a:t>(Leadership in Energy and Environmental Design)</a:t>
            </a:r>
            <a:br>
              <a:rPr lang="en-US" sz="1800" dirty="0" smtClean="0">
                <a:solidFill>
                  <a:srgbClr val="000000"/>
                </a:solidFill>
                <a:latin typeface="Arial" charset="0"/>
                <a:cs typeface="Arial"/>
              </a:rPr>
            </a:br>
            <a:r>
              <a:rPr lang="en-US" sz="1800" dirty="0">
                <a:solidFill>
                  <a:srgbClr val="000000"/>
                </a:solidFill>
                <a:latin typeface="Arial" charset="0"/>
                <a:cs typeface="Arial"/>
              </a:rPr>
              <a:t>BASF honored for sustainable </a:t>
            </a:r>
            <a:r>
              <a:rPr lang="en-US" sz="1800" dirty="0" smtClean="0">
                <a:solidFill>
                  <a:srgbClr val="000000"/>
                </a:solidFill>
                <a:latin typeface="Arial" charset="0"/>
                <a:cs typeface="Arial"/>
              </a:rPr>
              <a:t>construction</a:t>
            </a:r>
            <a:endParaRPr lang="de-DE" sz="1800" dirty="0">
              <a:solidFill>
                <a:srgbClr val="000000"/>
              </a:solidFill>
              <a:latin typeface="Arial" charset="0"/>
              <a:cs typeface="Arial"/>
            </a:endParaRPr>
          </a:p>
        </p:txBody>
      </p:sp>
      <p:pic>
        <p:nvPicPr>
          <p:cNvPr id="174082" name="Picture 2" descr="C:\Users\HermanGi\AppData\Local\Temp\Rar$DI98.152\member_logo_gra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516" y="5013176"/>
            <a:ext cx="752381" cy="752381"/>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516" y="4077072"/>
            <a:ext cx="727791" cy="67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73" name="Picture 37" descr="Y:\ZOA-BS\Communications\Intranet\Logos\CDP_CDL_2013_RED_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1506" y="2024844"/>
            <a:ext cx="1508795" cy="676979"/>
          </a:xfrm>
          <a:prstGeom prst="rect">
            <a:avLst/>
          </a:prstGeom>
          <a:noFill/>
          <a:extLst>
            <a:ext uri="{909E8E84-426E-40DD-AFC4-6F175D3DCCD1}">
              <a14:hiddenFill xmlns:a14="http://schemas.microsoft.com/office/drawing/2010/main">
                <a:solidFill>
                  <a:srgbClr val="FFFFFF"/>
                </a:solidFill>
              </a14:hiddenFill>
            </a:ext>
          </a:extLst>
        </p:spPr>
      </p:pic>
      <p:pic>
        <p:nvPicPr>
          <p:cNvPr id="423974" name="Picture 38" descr="Y:\ZOA-BS\Communications\Intranet\Logos\DJSI_Member_Logo_021113_tcm1071-3722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1506" y="3104964"/>
            <a:ext cx="1508795" cy="51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37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33"/>
          <p:cNvSpPr/>
          <p:nvPr/>
        </p:nvSpPr>
        <p:spPr>
          <a:xfrm>
            <a:off x="1486427" y="2147714"/>
            <a:ext cx="5616624" cy="2808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34"/>
          <p:cNvSpPr/>
          <p:nvPr/>
        </p:nvSpPr>
        <p:spPr>
          <a:xfrm>
            <a:off x="1763688" y="2363738"/>
            <a:ext cx="5112568" cy="23762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fik 36"/>
          <p:cNvPicPr>
            <a:picLocks/>
          </p:cNvPicPr>
          <p:nvPr/>
        </p:nvPicPr>
        <p:blipFill rotWithShape="1">
          <a:blip r:embed="rId2" cstate="print">
            <a:extLst>
              <a:ext uri="{28A0092B-C50C-407E-A947-70E740481C1C}">
                <a14:useLocalDpi xmlns:a14="http://schemas.microsoft.com/office/drawing/2010/main" val="0"/>
              </a:ext>
            </a:extLst>
          </a:blip>
          <a:srcRect t="4842" b="16943"/>
          <a:stretch/>
        </p:blipFill>
        <p:spPr>
          <a:xfrm flipH="1">
            <a:off x="3343118" y="1978606"/>
            <a:ext cx="1872007" cy="946338"/>
          </a:xfrm>
          <a:prstGeom prst="rect">
            <a:avLst/>
          </a:prstGeom>
          <a:ln>
            <a:solidFill>
              <a:schemeClr val="tx1"/>
            </a:solidFill>
          </a:ln>
        </p:spPr>
      </p:pic>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 t="6446" r="1129" b="19026"/>
          <a:stretch/>
        </p:blipFill>
        <p:spPr bwMode="auto">
          <a:xfrm flipH="1">
            <a:off x="6022917" y="3166584"/>
            <a:ext cx="1872215" cy="9361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Grafik 45"/>
          <p:cNvPicPr>
            <a:picLocks noChangeAspect="1"/>
          </p:cNvPicPr>
          <p:nvPr/>
        </p:nvPicPr>
        <p:blipFill rotWithShape="1">
          <a:blip r:embed="rId4" cstate="print">
            <a:extLst>
              <a:ext uri="{28A0092B-C50C-407E-A947-70E740481C1C}">
                <a14:useLocalDpi xmlns:a14="http://schemas.microsoft.com/office/drawing/2010/main" val="0"/>
              </a:ext>
            </a:extLst>
          </a:blip>
          <a:srcRect l="3528" t="22933" r="16962" b="13303"/>
          <a:stretch/>
        </p:blipFill>
        <p:spPr>
          <a:xfrm>
            <a:off x="3343118" y="4523978"/>
            <a:ext cx="1876961" cy="864096"/>
          </a:xfrm>
          <a:prstGeom prst="rect">
            <a:avLst/>
          </a:prstGeom>
          <a:ln>
            <a:solidFill>
              <a:schemeClr val="tx1"/>
            </a:solidFill>
          </a:ln>
        </p:spPr>
      </p:pic>
      <p:pic>
        <p:nvPicPr>
          <p:cNvPr id="11" name="Grafik 47"/>
          <p:cNvPicPr>
            <a:picLocks/>
          </p:cNvPicPr>
          <p:nvPr/>
        </p:nvPicPr>
        <p:blipFill rotWithShape="1">
          <a:blip r:embed="rId5" cstate="print">
            <a:extLst>
              <a:ext uri="{28A0092B-C50C-407E-A947-70E740481C1C}">
                <a14:useLocalDpi xmlns:a14="http://schemas.microsoft.com/office/drawing/2010/main" val="0"/>
              </a:ext>
            </a:extLst>
          </a:blip>
          <a:srcRect l="1" r="13850"/>
          <a:stretch/>
        </p:blipFill>
        <p:spPr>
          <a:xfrm>
            <a:off x="683575" y="3167817"/>
            <a:ext cx="1872007" cy="925867"/>
          </a:xfrm>
          <a:prstGeom prst="rect">
            <a:avLst/>
          </a:prstGeom>
          <a:ln>
            <a:solidFill>
              <a:schemeClr val="tx1"/>
            </a:solidFill>
          </a:ln>
        </p:spPr>
      </p:pic>
      <p:cxnSp>
        <p:nvCxnSpPr>
          <p:cNvPr id="13" name="Connettore 2 37"/>
          <p:cNvCxnSpPr>
            <a:stCxn id="11" idx="3"/>
          </p:cNvCxnSpPr>
          <p:nvPr/>
        </p:nvCxnSpPr>
        <p:spPr>
          <a:xfrm>
            <a:off x="2555582" y="3630751"/>
            <a:ext cx="982635" cy="7987"/>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ttore 2 38"/>
          <p:cNvCxnSpPr>
            <a:endCxn id="9" idx="3"/>
          </p:cNvCxnSpPr>
          <p:nvPr/>
        </p:nvCxnSpPr>
        <p:spPr>
          <a:xfrm flipV="1">
            <a:off x="5089651" y="3634636"/>
            <a:ext cx="933266" cy="4102"/>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nettore 2 45"/>
          <p:cNvCxnSpPr/>
          <p:nvPr/>
        </p:nvCxnSpPr>
        <p:spPr>
          <a:xfrm>
            <a:off x="4283968" y="4057102"/>
            <a:ext cx="12193" cy="466876"/>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ttore 2 50"/>
          <p:cNvCxnSpPr/>
          <p:nvPr/>
        </p:nvCxnSpPr>
        <p:spPr>
          <a:xfrm>
            <a:off x="4276730" y="2924944"/>
            <a:ext cx="1" cy="43204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ettangolo 55"/>
          <p:cNvSpPr/>
          <p:nvPr/>
        </p:nvSpPr>
        <p:spPr>
          <a:xfrm>
            <a:off x="683568" y="2881648"/>
            <a:ext cx="1872215" cy="274177"/>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Scientists</a:t>
            </a:r>
            <a:endParaRPr lang="en-US" sz="1300" b="1" dirty="0"/>
          </a:p>
        </p:txBody>
      </p:sp>
      <p:sp>
        <p:nvSpPr>
          <p:cNvPr id="18" name="Rettangolo 56"/>
          <p:cNvSpPr/>
          <p:nvPr/>
        </p:nvSpPr>
        <p:spPr>
          <a:xfrm>
            <a:off x="3333395" y="5388074"/>
            <a:ext cx="1886684" cy="280029"/>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Employees</a:t>
            </a:r>
            <a:endParaRPr lang="en-US" sz="1300" b="1" dirty="0"/>
          </a:p>
        </p:txBody>
      </p:sp>
      <p:sp>
        <p:nvSpPr>
          <p:cNvPr id="19" name="Rettangolo 57"/>
          <p:cNvSpPr/>
          <p:nvPr/>
        </p:nvSpPr>
        <p:spPr>
          <a:xfrm>
            <a:off x="6013392" y="2892406"/>
            <a:ext cx="1881739" cy="274177"/>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Customer / Partners</a:t>
            </a:r>
            <a:endParaRPr lang="en-US" sz="1300" b="1" dirty="0"/>
          </a:p>
        </p:txBody>
      </p:sp>
      <p:sp>
        <p:nvSpPr>
          <p:cNvPr id="20" name="Rettangolo 59"/>
          <p:cNvSpPr/>
          <p:nvPr/>
        </p:nvSpPr>
        <p:spPr>
          <a:xfrm>
            <a:off x="3333388" y="1700807"/>
            <a:ext cx="1886684" cy="274177"/>
          </a:xfrm>
          <a:prstGeom prst="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BASF relevant public</a:t>
            </a:r>
            <a:endParaRPr lang="en-US" sz="1300" b="1" dirty="0"/>
          </a:p>
        </p:txBody>
      </p:sp>
      <p:sp>
        <p:nvSpPr>
          <p:cNvPr id="21" name="CasellaDiTesto 24"/>
          <p:cNvSpPr txBox="1"/>
          <p:nvPr/>
        </p:nvSpPr>
        <p:spPr>
          <a:xfrm>
            <a:off x="143508" y="5749314"/>
            <a:ext cx="8784976" cy="846386"/>
          </a:xfrm>
          <a:prstGeom prst="rect">
            <a:avLst/>
          </a:prstGeom>
          <a:solidFill>
            <a:schemeClr val="accent1">
              <a:lumMod val="20000"/>
              <a:lumOff val="80000"/>
            </a:schemeClr>
          </a:solidFill>
          <a:ln>
            <a:solidFill>
              <a:schemeClr val="accent1">
                <a:lumMod val="75000"/>
              </a:schemeClr>
            </a:solidFill>
          </a:ln>
          <a:effectLst>
            <a:outerShdw blurRad="50800" dist="38100" dir="2700000" algn="tl" rotWithShape="0">
              <a:prstClr val="black">
                <a:alpha val="40000"/>
              </a:prstClr>
            </a:outerShdw>
          </a:effectLst>
        </p:spPr>
        <p:txBody>
          <a:bodyPr wrap="square" rtlCol="0">
            <a:spAutoFit/>
          </a:bodyPr>
          <a:lstStyle/>
          <a:p>
            <a:pPr marL="179388" indent="-179388">
              <a:lnSpc>
                <a:spcPct val="150000"/>
              </a:lnSpc>
              <a:buFont typeface="Wingdings" pitchFamily="2" charset="2"/>
              <a:buChar char="§"/>
            </a:pPr>
            <a:r>
              <a:rPr lang="en-US" sz="1400" b="1" dirty="0" smtClean="0"/>
              <a:t>Internal co-creation: </a:t>
            </a:r>
            <a:r>
              <a:rPr lang="en-US" sz="1400" dirty="0" smtClean="0"/>
              <a:t>leverage collaboration among </a:t>
            </a:r>
            <a:r>
              <a:rPr lang="en-US" sz="1400" b="1" dirty="0" smtClean="0"/>
              <a:t>employees </a:t>
            </a:r>
            <a:r>
              <a:rPr lang="en-US" sz="1400" dirty="0" smtClean="0"/>
              <a:t>to generate ideas and/or solve problems</a:t>
            </a:r>
          </a:p>
          <a:p>
            <a:pPr marL="179388" indent="-179388">
              <a:buFont typeface="Wingdings" pitchFamily="2" charset="2"/>
              <a:buChar char="§"/>
            </a:pPr>
            <a:r>
              <a:rPr lang="en-US" sz="1400" b="1" dirty="0" smtClean="0"/>
              <a:t>External co-creation: </a:t>
            </a:r>
            <a:r>
              <a:rPr lang="en-US" sz="1400" dirty="0" smtClean="0"/>
              <a:t>involve </a:t>
            </a:r>
            <a:r>
              <a:rPr lang="en-US" sz="1400" b="1" dirty="0" smtClean="0"/>
              <a:t>customers, suppliers, partners, scientists </a:t>
            </a:r>
            <a:r>
              <a:rPr lang="en-US" sz="1400" dirty="0" smtClean="0"/>
              <a:t>and other relevant stakeholders</a:t>
            </a:r>
            <a:r>
              <a:rPr lang="en-US" sz="1400" b="1" dirty="0" smtClean="0"/>
              <a:t> </a:t>
            </a:r>
            <a:r>
              <a:rPr lang="en-US" sz="1400" dirty="0" smtClean="0"/>
              <a:t>to generate value for all parties</a:t>
            </a:r>
            <a:endParaRPr lang="en-US" sz="1400" dirty="0"/>
          </a:p>
        </p:txBody>
      </p:sp>
      <p:sp>
        <p:nvSpPr>
          <p:cNvPr id="23" name="TextBox 17"/>
          <p:cNvSpPr txBox="1"/>
          <p:nvPr/>
        </p:nvSpPr>
        <p:spPr>
          <a:xfrm>
            <a:off x="3635896" y="6674877"/>
            <a:ext cx="1128514" cy="138499"/>
          </a:xfrm>
          <a:prstGeom prst="rect">
            <a:avLst/>
          </a:prstGeom>
          <a:noFill/>
        </p:spPr>
        <p:txBody>
          <a:bodyPr vert="horz" wrap="none" lIns="0" tIns="0" rIns="0" bIns="0" rtlCol="0">
            <a:spAutoFit/>
          </a:bodyPr>
          <a:lstStyle/>
          <a:p>
            <a:pPr defTabSz="913684">
              <a:spcBef>
                <a:spcPct val="50000"/>
              </a:spcBef>
              <a:spcAft>
                <a:spcPct val="0"/>
              </a:spcAft>
            </a:pPr>
            <a:r>
              <a:rPr lang="en-US" sz="900" dirty="0" smtClean="0">
                <a:solidFill>
                  <a:prstClr val="black"/>
                </a:solidFill>
                <a:sym typeface="Arial"/>
              </a:rPr>
              <a:t>Source: Project "150" </a:t>
            </a:r>
          </a:p>
        </p:txBody>
      </p:sp>
      <p:pic>
        <p:nvPicPr>
          <p:cNvPr id="8704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5542" r="6" b="27147"/>
          <a:stretch/>
        </p:blipFill>
        <p:spPr bwMode="auto">
          <a:xfrm>
            <a:off x="3547988" y="3345552"/>
            <a:ext cx="1546103" cy="731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43508" y="5229200"/>
            <a:ext cx="3276364" cy="523220"/>
          </a:xfrm>
          <a:prstGeom prst="rect">
            <a:avLst/>
          </a:prstGeom>
        </p:spPr>
        <p:txBody>
          <a:bodyPr wrap="square">
            <a:spAutoFit/>
          </a:bodyPr>
          <a:lstStyle/>
          <a:p>
            <a:r>
              <a:rPr lang="en-US" sz="1400" b="1" dirty="0">
                <a:solidFill>
                  <a:schemeClr val="accent1"/>
                </a:solidFill>
              </a:rPr>
              <a:t>Creating value </a:t>
            </a:r>
            <a:r>
              <a:rPr lang="en-US" sz="1400" b="1" dirty="0" smtClean="0">
                <a:solidFill>
                  <a:schemeClr val="accent1"/>
                </a:solidFill>
              </a:rPr>
              <a:t>together </a:t>
            </a:r>
          </a:p>
          <a:p>
            <a:r>
              <a:rPr lang="en-US" sz="1400" b="1" dirty="0" smtClean="0">
                <a:solidFill>
                  <a:schemeClr val="accent1"/>
                </a:solidFill>
              </a:rPr>
              <a:t>with </a:t>
            </a:r>
            <a:r>
              <a:rPr lang="en-US" sz="1400" b="1" dirty="0">
                <a:solidFill>
                  <a:schemeClr val="accent1"/>
                </a:solidFill>
              </a:rPr>
              <a:t>our stakeholders</a:t>
            </a:r>
            <a:endParaRPr lang="de-DE" sz="1400" b="1" kern="0" dirty="0">
              <a:solidFill>
                <a:schemeClr val="accent1"/>
              </a:solidFill>
            </a:endParaRPr>
          </a:p>
        </p:txBody>
      </p:sp>
      <p:sp>
        <p:nvSpPr>
          <p:cNvPr id="22"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en-US" kern="0" dirty="0" smtClean="0"/>
              <a:t>BASF – The Chemical Company</a:t>
            </a:r>
          </a:p>
          <a:p>
            <a:r>
              <a:rPr lang="en-US" b="0" kern="0" dirty="0" smtClean="0"/>
              <a:t>Dialogues and Platforms</a:t>
            </a:r>
            <a:endParaRPr lang="de-DE" sz="1800" b="0" kern="0" dirty="0" smtClean="0"/>
          </a:p>
        </p:txBody>
      </p:sp>
      <p:sp>
        <p:nvSpPr>
          <p:cNvPr id="25" name="Rechteck 27"/>
          <p:cNvSpPr/>
          <p:nvPr/>
        </p:nvSpPr>
        <p:spPr>
          <a:xfrm>
            <a:off x="251519" y="1660738"/>
            <a:ext cx="2520281" cy="707886"/>
          </a:xfrm>
          <a:prstGeom prst="rect">
            <a:avLst/>
          </a:prstGeom>
          <a:gradFill>
            <a:gsLst>
              <a:gs pos="0">
                <a:schemeClr val="bg1">
                  <a:alpha val="51000"/>
                </a:schemeClr>
              </a:gs>
              <a:gs pos="100000">
                <a:schemeClr val="bg1"/>
              </a:gs>
            </a:gsLst>
            <a:lin ang="0" scaled="1"/>
          </a:gradFill>
        </p:spPr>
        <p:txBody>
          <a:bodyPr wrap="square">
            <a:spAutoFit/>
          </a:bodyPr>
          <a:lstStyle/>
          <a:p>
            <a:pPr marL="342900" indent="-342900">
              <a:buFont typeface="Wingdings" panose="05000000000000000000" pitchFamily="2" charset="2"/>
              <a:buChar char="§"/>
            </a:pPr>
            <a:r>
              <a:rPr lang="en-US" sz="2000" b="1" dirty="0" smtClean="0">
                <a:solidFill>
                  <a:schemeClr val="accent1"/>
                </a:solidFill>
              </a:rPr>
              <a:t>The </a:t>
            </a:r>
            <a:r>
              <a:rPr lang="en-US" sz="2000" b="1" dirty="0">
                <a:solidFill>
                  <a:schemeClr val="accent1"/>
                </a:solidFill>
              </a:rPr>
              <a:t>Concept of </a:t>
            </a:r>
            <a:r>
              <a:rPr lang="en-US" sz="2000" b="1" dirty="0" smtClean="0">
                <a:solidFill>
                  <a:schemeClr val="accent1"/>
                </a:solidFill>
              </a:rPr>
              <a:t>Co-Creation</a:t>
            </a:r>
            <a:endParaRPr lang="de-DE" sz="2000" b="1" kern="0" dirty="0">
              <a:solidFill>
                <a:schemeClr val="accent1"/>
              </a:solidFill>
            </a:endParaRPr>
          </a:p>
        </p:txBody>
      </p:sp>
    </p:spTree>
    <p:extLst>
      <p:ext uri="{BB962C8B-B14F-4D97-AF65-F5344CB8AC3E}">
        <p14:creationId xmlns:p14="http://schemas.microsoft.com/office/powerpoint/2010/main" val="100029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kt 1" hidden="1"/>
          <p:cNvGraphicFramePr>
            <a:graphicFrameLocks noChangeAspect="1"/>
          </p:cNvGraphicFramePr>
          <p:nvPr>
            <p:custDataLst>
              <p:tags r:id="rId2"/>
            </p:custDataLst>
            <p:extLst>
              <p:ext uri="{D42A27DB-BD31-4B8C-83A1-F6EECF244321}">
                <p14:modId xmlns:p14="http://schemas.microsoft.com/office/powerpoint/2010/main" val="286541240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79938"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 name="Rectangle 3"/>
          <p:cNvSpPr txBox="1">
            <a:spLocks noChangeArrowheads="1"/>
          </p:cNvSpPr>
          <p:nvPr/>
        </p:nvSpPr>
        <p:spPr>
          <a:xfrm>
            <a:off x="337736" y="2266991"/>
            <a:ext cx="7296150" cy="4111347"/>
          </a:xfrm>
          <a:prstGeom prst="rect">
            <a:avLst/>
          </a:prstGeom>
        </p:spPr>
        <p:txBody>
          <a:bodyPr vert="horz" lIns="0" tIns="0" rIns="0" bIns="0" rtlCol="0" anchor="t">
            <a:noAutofit/>
          </a:bodyPr>
          <a:lst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sz="300" b="1" i="0" u="none" strike="noStrike" kern="1200" cap="none" spc="0" normalizeH="0" baseline="0" noProof="0" dirty="0" smtClean="0">
              <a:ln>
                <a:noFill/>
              </a:ln>
              <a:solidFill>
                <a:schemeClr val="accent1"/>
              </a:solidFill>
              <a:effectLst/>
              <a:uLnTx/>
              <a:uFillTx/>
            </a:endParaRPr>
          </a:p>
          <a:p>
            <a:pPr marL="0" indent="0">
              <a:buNone/>
              <a:defRPr/>
            </a:pPr>
            <a:endParaRPr kumimoji="0" lang="de-DE" sz="1200" b="1" i="0" u="none" strike="noStrike" kern="1200" cap="none" spc="0" normalizeH="0" baseline="0" noProof="0" dirty="0" smtClean="0">
              <a:ln>
                <a:noFill/>
              </a:ln>
              <a:solidFill>
                <a:srgbClr val="000000"/>
              </a:solidFill>
              <a:effectLst/>
              <a:uLnTx/>
              <a:uFillTx/>
            </a:endParaRPr>
          </a:p>
          <a:p>
            <a:pPr marL="0" indent="0">
              <a:buNone/>
              <a:defRPr/>
            </a:pPr>
            <a:endParaRPr kumimoji="0" lang="en-US" sz="1200" b="1" i="0" u="none" strike="noStrike" kern="1200" cap="none" spc="0" normalizeH="0" baseline="0" noProof="0" dirty="0" smtClean="0">
              <a:ln>
                <a:noFill/>
              </a:ln>
              <a:solidFill>
                <a:srgbClr val="000000"/>
              </a:solidFill>
              <a:effectLst/>
              <a:uLnTx/>
              <a:uFillTx/>
            </a:endParaRPr>
          </a:p>
          <a:p>
            <a:pPr>
              <a:defRPr/>
            </a:pPr>
            <a:endParaRPr kumimoji="0" lang="de-DE" sz="1800" b="1" i="0" u="none" strike="noStrike" kern="1200" cap="none" spc="0" normalizeH="0" baseline="0" noProof="0" dirty="0" smtClean="0">
              <a:ln>
                <a:noFill/>
              </a:ln>
              <a:solidFill>
                <a:srgbClr val="000000"/>
              </a:solidFill>
              <a:effectLst/>
              <a:uLnTx/>
              <a:uFillTx/>
            </a:endParaRPr>
          </a:p>
          <a:p>
            <a:pPr>
              <a:defRPr/>
            </a:pPr>
            <a:endParaRPr lang="de-DE" sz="1800" b="1" dirty="0">
              <a:solidFill>
                <a:srgbClr val="000000"/>
              </a:solidFill>
            </a:endParaRPr>
          </a:p>
          <a:p>
            <a:pPr>
              <a:defRPr/>
            </a:pPr>
            <a:endParaRPr kumimoji="0" lang="de-DE" sz="1800" b="1" i="0" u="none" strike="noStrike" kern="1200" cap="none" spc="0" normalizeH="0" baseline="0" noProof="0" dirty="0" smtClean="0">
              <a:ln>
                <a:noFill/>
              </a:ln>
              <a:solidFill>
                <a:srgbClr val="000000"/>
              </a:solidFill>
              <a:effectLst/>
              <a:uLnTx/>
              <a:uFillTx/>
            </a:endParaRPr>
          </a:p>
          <a:p>
            <a:pPr marL="0" indent="0">
              <a:buNone/>
              <a:defRPr/>
            </a:pPr>
            <a:endParaRPr kumimoji="0" lang="de-DE" sz="500" b="1" i="0" u="none" strike="noStrike" kern="1200" cap="none" spc="0" normalizeH="0" baseline="0" noProof="0" dirty="0" smtClean="0">
              <a:ln>
                <a:noFill/>
              </a:ln>
              <a:solidFill>
                <a:schemeClr val="accent1"/>
              </a:solidFill>
              <a:effectLst/>
              <a:uLnTx/>
              <a:uFillTx/>
            </a:endParaRPr>
          </a:p>
          <a:p>
            <a:pPr marL="0" indent="0">
              <a:buNone/>
              <a:defRPr/>
            </a:pPr>
            <a:endParaRPr lang="de-DE" sz="500" b="1" dirty="0">
              <a:solidFill>
                <a:schemeClr val="accent1"/>
              </a:solidFill>
            </a:endParaRPr>
          </a:p>
          <a:p>
            <a:pPr marL="0" indent="0">
              <a:buNone/>
              <a:defRPr/>
            </a:pPr>
            <a:endParaRPr kumimoji="0" lang="de-DE" sz="500" b="1" i="0" u="none" strike="noStrike" kern="1200" cap="none" spc="0" normalizeH="0" baseline="0" noProof="0" dirty="0" smtClean="0">
              <a:ln>
                <a:noFill/>
              </a:ln>
              <a:solidFill>
                <a:schemeClr val="accent1"/>
              </a:solidFill>
              <a:effectLst/>
              <a:uLnTx/>
              <a:uFillTx/>
            </a:endParaRPr>
          </a:p>
          <a:p>
            <a:pPr marL="0" indent="0">
              <a:buNone/>
              <a:defRPr/>
            </a:pPr>
            <a:endParaRPr lang="de-DE" sz="500" b="1" dirty="0">
              <a:solidFill>
                <a:schemeClr val="accent1"/>
              </a:solidFill>
            </a:endParaRPr>
          </a:p>
          <a:p>
            <a:pPr marL="0" indent="0">
              <a:buNone/>
              <a:defRPr/>
            </a:pPr>
            <a:endParaRPr kumimoji="0" lang="de-DE" sz="500" b="1" i="0" u="none" strike="noStrike" kern="1200" cap="none" spc="0" normalizeH="0" baseline="0" noProof="0" dirty="0" smtClean="0">
              <a:ln>
                <a:noFill/>
              </a:ln>
              <a:solidFill>
                <a:schemeClr val="accent1"/>
              </a:solidFill>
              <a:effectLst/>
              <a:uLnTx/>
              <a:uFillTx/>
            </a:endParaRPr>
          </a:p>
          <a:p>
            <a:pPr marL="0" indent="0">
              <a:buNone/>
              <a:defRPr/>
            </a:pPr>
            <a:endParaRPr lang="de-DE" sz="500" b="1" dirty="0">
              <a:solidFill>
                <a:schemeClr val="accent1"/>
              </a:solidFill>
            </a:endParaRPr>
          </a:p>
          <a:p>
            <a:pPr marL="0" indent="0">
              <a:buNone/>
              <a:defRPr/>
            </a:pPr>
            <a:endParaRPr kumimoji="0" lang="en-US" sz="500" b="1" i="0" u="none" strike="noStrike" kern="1200" cap="none" spc="0" normalizeH="0" baseline="0" noProof="0" dirty="0" smtClean="0">
              <a:ln>
                <a:noFill/>
              </a:ln>
              <a:solidFill>
                <a:schemeClr val="accent1"/>
              </a:solidFill>
              <a:effectLst/>
              <a:uLnTx/>
              <a:uFillTx/>
            </a:endParaRPr>
          </a:p>
          <a:p>
            <a:pPr>
              <a:defRPr/>
            </a:pPr>
            <a:endParaRPr lang="de-DE" sz="500" b="1" dirty="0" smtClean="0">
              <a:solidFill>
                <a:schemeClr val="accent1"/>
              </a:solidFill>
            </a:endParaRPr>
          </a:p>
          <a:p>
            <a:pPr>
              <a:defRPr/>
            </a:pPr>
            <a:endParaRPr lang="de-DE" sz="500" b="1" dirty="0">
              <a:solidFill>
                <a:schemeClr val="accent1"/>
              </a:solidFill>
            </a:endParaRPr>
          </a:p>
          <a:p>
            <a:pPr>
              <a:defRPr/>
            </a:pPr>
            <a:endParaRPr lang="de-DE" sz="500" b="1" dirty="0" smtClean="0">
              <a:solidFill>
                <a:schemeClr val="accent1"/>
              </a:solidFill>
            </a:endParaRPr>
          </a:p>
          <a:p>
            <a:pPr>
              <a:defRPr/>
            </a:pPr>
            <a:endParaRPr lang="de-DE" sz="500" b="1" dirty="0">
              <a:solidFill>
                <a:schemeClr val="accent1"/>
              </a:solidFill>
            </a:endParaRPr>
          </a:p>
          <a:p>
            <a:pPr>
              <a:defRPr/>
            </a:pPr>
            <a:endParaRPr lang="de-DE" sz="500" b="1" dirty="0" smtClean="0">
              <a:solidFill>
                <a:schemeClr val="accent1"/>
              </a:solidFill>
            </a:endParaRPr>
          </a:p>
          <a:p>
            <a:pPr>
              <a:defRPr/>
            </a:pPr>
            <a:endParaRPr lang="de-DE" sz="500" b="1" dirty="0">
              <a:solidFill>
                <a:schemeClr val="accent1"/>
              </a:solidFill>
            </a:endParaRPr>
          </a:p>
          <a:p>
            <a:pPr>
              <a:defRPr/>
            </a:pPr>
            <a:endParaRPr lang="de-DE" sz="500" b="1" dirty="0">
              <a:solidFill>
                <a:schemeClr val="accent1"/>
              </a:solidFill>
            </a:endParaRPr>
          </a:p>
          <a:p>
            <a:pPr>
              <a:defRPr/>
            </a:pPr>
            <a:endParaRPr kumimoji="0" lang="en-US" sz="1800" b="1" i="0" u="none" strike="noStrike" kern="1200" cap="none" spc="0" normalizeH="0" baseline="0" noProof="0" dirty="0" smtClean="0">
              <a:ln>
                <a:noFill/>
              </a:ln>
              <a:solidFill>
                <a:schemeClr val="accent1"/>
              </a:solidFill>
              <a:effectLst/>
              <a:uLnTx/>
              <a:uFillTx/>
              <a:latin typeface="Arial"/>
              <a:ea typeface="+mn-ea"/>
              <a:cs typeface="+mn-cs"/>
            </a:endParaRPr>
          </a:p>
          <a:p>
            <a:pPr marL="0" indent="0">
              <a:buNone/>
              <a:defRPr/>
            </a:pPr>
            <a:endParaRPr lang="en-US" sz="500" b="1" dirty="0" smtClean="0">
              <a:solidFill>
                <a:schemeClr val="accent1"/>
              </a:solidFill>
            </a:endParaRPr>
          </a:p>
          <a:p>
            <a:pPr marL="0" marR="0" lvl="0" indent="0" algn="l" defTabSz="914400" rtl="0" eaLnBrk="1" fontAlgn="auto" latinLnBrk="0" hangingPunct="1">
              <a:lnSpc>
                <a:spcPct val="110000"/>
              </a:lnSpc>
              <a:spcBef>
                <a:spcPts val="0"/>
              </a:spcBef>
              <a:spcAft>
                <a:spcPct val="50000"/>
              </a:spcAft>
              <a:buClr>
                <a:srgbClr val="00793A"/>
              </a:buClr>
              <a:buSz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graphicFrame>
        <p:nvGraphicFramePr>
          <p:cNvPr id="50" name="Object 5"/>
          <p:cNvGraphicFramePr>
            <a:graphicFrameLocks noChangeAspect="1"/>
          </p:cNvGraphicFramePr>
          <p:nvPr>
            <p:extLst>
              <p:ext uri="{D42A27DB-BD31-4B8C-83A1-F6EECF244321}">
                <p14:modId xmlns:p14="http://schemas.microsoft.com/office/powerpoint/2010/main" val="942182041"/>
              </p:ext>
            </p:extLst>
          </p:nvPr>
        </p:nvGraphicFramePr>
        <p:xfrm>
          <a:off x="4226071" y="3687149"/>
          <a:ext cx="914453" cy="473634"/>
        </p:xfrm>
        <a:graphic>
          <a:graphicData uri="http://schemas.openxmlformats.org/presentationml/2006/ole">
            <mc:AlternateContent xmlns:mc="http://schemas.openxmlformats.org/markup-compatibility/2006">
              <mc:Choice xmlns:v="urn:schemas-microsoft-com:vml" Requires="v">
                <p:oleObj spid="_x0000_s79939" name="Photo Editor Photo" r:id="rId7" imgW="1523810" imgH="790476" progId="">
                  <p:embed/>
                </p:oleObj>
              </mc:Choice>
              <mc:Fallback>
                <p:oleObj name="Photo Editor Photo" r:id="rId7" imgW="1523810" imgH="79047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6071" y="3687149"/>
                        <a:ext cx="914453" cy="473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 name="Picture 6" descr="econsense_Logo_4c_d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8569" y="4406815"/>
            <a:ext cx="893671" cy="27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7" descr="logoWBCS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41071" y="4322424"/>
            <a:ext cx="1391369" cy="47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4" descr="http://t0.gstatic.com/images?q=tbn:ANd9GcQZmpfwkEoKViKrgtitiNp1cMUUFnEwqYigPaTC0mSzn7P-Y1m8T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5976" y="4326232"/>
            <a:ext cx="1067531" cy="42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36" descr="Cefic - The European Chemical Industry Council">
            <a:hlinkClick r:id="rId12" tooltip="Cefic - The European Chemical Industry Council"/>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92280" y="3759929"/>
            <a:ext cx="800694" cy="34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4" descr="Vollbild anzeigen">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032904" y="3671327"/>
            <a:ext cx="787568" cy="52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0" descr="Vollbild anzeigen">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12293" y="3768133"/>
            <a:ext cx="663963" cy="33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60" descr="http://www.umweltdialog.de/umweltdialog/bilder_unskaliert/Rat_fuer_Nachhaltigkeit.jp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3886" y="2473442"/>
            <a:ext cx="1186586" cy="735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9" descr="we_support_prin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9066" y="2835866"/>
            <a:ext cx="427070" cy="51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7" descr="participan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999126" y="2958624"/>
            <a:ext cx="805122" cy="39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10218" y="2549995"/>
            <a:ext cx="710513" cy="73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46" descr="http://t3.gstatic.com/images?q=tbn:ANd9GcRfkMQNW0-tcjgF0IbOP76TvriS3MP6ynHYSst56MEAia2munBa"/>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263073" y="2958295"/>
            <a:ext cx="804871" cy="394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52" descr="http://t1.gstatic.com/images?q=tbn:ANd9GcSoyn-OWvYM_U_7B54QcKjpU9VH_NUjaRERvUg7O8r9XqaobfwZyw"/>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75408" y="2936852"/>
            <a:ext cx="456632" cy="420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6" descr="Vollbild anzeigen">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084168" y="2399620"/>
            <a:ext cx="591589" cy="38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Line 12"/>
          <p:cNvSpPr>
            <a:spLocks noChangeShapeType="1"/>
          </p:cNvSpPr>
          <p:nvPr/>
        </p:nvSpPr>
        <p:spPr bwMode="auto">
          <a:xfrm>
            <a:off x="337736" y="2276872"/>
            <a:ext cx="72961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5" name="Line 12"/>
          <p:cNvSpPr>
            <a:spLocks noChangeShapeType="1"/>
          </p:cNvSpPr>
          <p:nvPr/>
        </p:nvSpPr>
        <p:spPr bwMode="auto">
          <a:xfrm>
            <a:off x="337736" y="3501008"/>
            <a:ext cx="72961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6" name="Line 12"/>
          <p:cNvSpPr>
            <a:spLocks noChangeShapeType="1"/>
          </p:cNvSpPr>
          <p:nvPr/>
        </p:nvSpPr>
        <p:spPr bwMode="auto">
          <a:xfrm>
            <a:off x="337736" y="5013176"/>
            <a:ext cx="72961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67" name="Rechteck 27"/>
          <p:cNvSpPr/>
          <p:nvPr/>
        </p:nvSpPr>
        <p:spPr>
          <a:xfrm>
            <a:off x="251520" y="1660738"/>
            <a:ext cx="8856984" cy="400110"/>
          </a:xfrm>
          <a:prstGeom prst="rect">
            <a:avLst/>
          </a:prstGeom>
          <a:gradFill>
            <a:gsLst>
              <a:gs pos="0">
                <a:schemeClr val="bg1">
                  <a:alpha val="51000"/>
                </a:schemeClr>
              </a:gs>
              <a:gs pos="100000">
                <a:schemeClr val="bg1"/>
              </a:gs>
            </a:gsLst>
            <a:lin ang="0" scaled="1"/>
          </a:gradFill>
        </p:spPr>
        <p:txBody>
          <a:bodyPr wrap="square">
            <a:spAutoFit/>
          </a:bodyPr>
          <a:lstStyle/>
          <a:p>
            <a:pPr fontAlgn="auto">
              <a:spcBef>
                <a:spcPts val="0"/>
              </a:spcBef>
              <a:spcAft>
                <a:spcPts val="0"/>
              </a:spcAft>
            </a:pPr>
            <a:r>
              <a:rPr lang="en-US" sz="2000" b="1" dirty="0" smtClean="0">
                <a:solidFill>
                  <a:schemeClr val="accent1"/>
                </a:solidFill>
                <a:latin typeface="Arial" pitchFamily="34" charset="0"/>
                <a:cs typeface="Arial" pitchFamily="34" charset="0"/>
              </a:rPr>
              <a:t>Sustainability requires dialogue </a:t>
            </a:r>
            <a:r>
              <a:rPr lang="en-US" sz="2000" b="1" dirty="0">
                <a:solidFill>
                  <a:schemeClr val="accent1"/>
                </a:solidFill>
                <a:latin typeface="Arial" pitchFamily="34" charset="0"/>
                <a:cs typeface="Arial" pitchFamily="34" charset="0"/>
              </a:rPr>
              <a:t>and partnership </a:t>
            </a:r>
            <a:r>
              <a:rPr lang="en-US" sz="2000" b="1" dirty="0" smtClean="0">
                <a:solidFill>
                  <a:schemeClr val="accent1"/>
                </a:solidFill>
                <a:latin typeface="Arial" pitchFamily="34" charset="0"/>
                <a:cs typeface="Arial" pitchFamily="34" charset="0"/>
              </a:rPr>
              <a:t>with </a:t>
            </a:r>
            <a:r>
              <a:rPr lang="en-US" sz="2000" b="1" dirty="0">
                <a:solidFill>
                  <a:schemeClr val="accent1"/>
                </a:solidFill>
                <a:latin typeface="Arial" pitchFamily="34" charset="0"/>
                <a:cs typeface="Arial" pitchFamily="34" charset="0"/>
              </a:rPr>
              <a:t>stakeholders</a:t>
            </a:r>
          </a:p>
        </p:txBody>
      </p:sp>
      <p:pic>
        <p:nvPicPr>
          <p:cNvPr id="68" name="Picture 6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06493" y="2420888"/>
            <a:ext cx="1873619" cy="35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92080" y="3710485"/>
            <a:ext cx="779287" cy="44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en-US" kern="0" dirty="0" smtClean="0"/>
              <a:t>BASF – The Chemical Company</a:t>
            </a:r>
          </a:p>
          <a:p>
            <a:r>
              <a:rPr lang="en-US" b="0" kern="0" dirty="0" smtClean="0"/>
              <a:t>Dialogues and Platforms</a:t>
            </a:r>
            <a:endParaRPr lang="de-DE" sz="1800" b="0" kern="0" dirty="0" smtClean="0"/>
          </a:p>
        </p:txBody>
      </p:sp>
      <p:sp>
        <p:nvSpPr>
          <p:cNvPr id="3" name="Rectangle 2"/>
          <p:cNvSpPr/>
          <p:nvPr/>
        </p:nvSpPr>
        <p:spPr>
          <a:xfrm>
            <a:off x="337736" y="2535367"/>
            <a:ext cx="4572000" cy="646331"/>
          </a:xfrm>
          <a:prstGeom prst="rect">
            <a:avLst/>
          </a:prstGeom>
        </p:spPr>
        <p:txBody>
          <a:bodyPr>
            <a:spAutoFit/>
          </a:bodyPr>
          <a:lstStyle/>
          <a:p>
            <a:pPr marL="285750" indent="-285750">
              <a:buFont typeface="Wingdings" panose="05000000000000000000" pitchFamily="2" charset="2"/>
              <a:buChar char="§"/>
              <a:defRPr/>
            </a:pPr>
            <a:r>
              <a:rPr lang="en-US" b="1" dirty="0">
                <a:solidFill>
                  <a:schemeClr val="accent1"/>
                </a:solidFill>
              </a:rPr>
              <a:t>Multi-stakeholder </a:t>
            </a:r>
            <a:br>
              <a:rPr lang="en-US" b="1" dirty="0">
                <a:solidFill>
                  <a:schemeClr val="accent1"/>
                </a:solidFill>
              </a:rPr>
            </a:br>
            <a:r>
              <a:rPr lang="en-US" b="1" dirty="0">
                <a:solidFill>
                  <a:schemeClr val="accent1"/>
                </a:solidFill>
              </a:rPr>
              <a:t>initiatives</a:t>
            </a:r>
          </a:p>
        </p:txBody>
      </p:sp>
      <p:sp>
        <p:nvSpPr>
          <p:cNvPr id="4" name="Rectangle 3"/>
          <p:cNvSpPr/>
          <p:nvPr/>
        </p:nvSpPr>
        <p:spPr>
          <a:xfrm>
            <a:off x="337736" y="3934797"/>
            <a:ext cx="4572000" cy="646331"/>
          </a:xfrm>
          <a:prstGeom prst="rect">
            <a:avLst/>
          </a:prstGeom>
        </p:spPr>
        <p:txBody>
          <a:bodyPr>
            <a:spAutoFit/>
          </a:bodyPr>
          <a:lstStyle/>
          <a:p>
            <a:pPr marL="285750" indent="-285750">
              <a:buFont typeface="Wingdings" panose="05000000000000000000" pitchFamily="2" charset="2"/>
              <a:buChar char="§"/>
              <a:defRPr/>
            </a:pPr>
            <a:r>
              <a:rPr lang="en-US" b="1" dirty="0">
                <a:solidFill>
                  <a:schemeClr val="accent1"/>
                </a:solidFill>
              </a:rPr>
              <a:t>Business associations &amp; </a:t>
            </a:r>
            <a:br>
              <a:rPr lang="en-US" b="1" dirty="0">
                <a:solidFill>
                  <a:schemeClr val="accent1"/>
                </a:solidFill>
              </a:rPr>
            </a:br>
            <a:r>
              <a:rPr lang="en-US" b="1" dirty="0">
                <a:solidFill>
                  <a:schemeClr val="accent1"/>
                </a:solidFill>
              </a:rPr>
              <a:t>networks at corporate level</a:t>
            </a:r>
          </a:p>
        </p:txBody>
      </p:sp>
      <p:sp>
        <p:nvSpPr>
          <p:cNvPr id="5" name="Rectangle 4"/>
          <p:cNvSpPr/>
          <p:nvPr/>
        </p:nvSpPr>
        <p:spPr>
          <a:xfrm>
            <a:off x="337736" y="5373216"/>
            <a:ext cx="4384534" cy="369332"/>
          </a:xfrm>
          <a:prstGeom prst="rect">
            <a:avLst/>
          </a:prstGeom>
        </p:spPr>
        <p:txBody>
          <a:bodyPr wrap="none">
            <a:spAutoFit/>
          </a:bodyPr>
          <a:lstStyle/>
          <a:p>
            <a:pPr marL="285750" indent="-285750">
              <a:buFont typeface="Wingdings" panose="05000000000000000000" pitchFamily="2" charset="2"/>
              <a:buChar char="§"/>
              <a:defRPr/>
            </a:pPr>
            <a:r>
              <a:rPr lang="en-US" b="1" dirty="0">
                <a:solidFill>
                  <a:schemeClr val="accent1"/>
                </a:solidFill>
              </a:rPr>
              <a:t>Bi-lateral stakeholder consultations</a:t>
            </a:r>
          </a:p>
        </p:txBody>
      </p:sp>
    </p:spTree>
    <p:extLst>
      <p:ext uri="{BB962C8B-B14F-4D97-AF65-F5344CB8AC3E}">
        <p14:creationId xmlns:p14="http://schemas.microsoft.com/office/powerpoint/2010/main" val="787418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kt 1" hidden="1"/>
          <p:cNvGraphicFramePr>
            <a:graphicFrameLocks noChangeAspect="1"/>
          </p:cNvGraphicFramePr>
          <p:nvPr>
            <p:custDataLst>
              <p:tags r:id="rId2"/>
            </p:custDataLst>
            <p:extLst>
              <p:ext uri="{D42A27DB-BD31-4B8C-83A1-F6EECF244321}">
                <p14:modId xmlns:p14="http://schemas.microsoft.com/office/powerpoint/2010/main" val="3211810291"/>
              </p:ex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335"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1304" y="2486973"/>
            <a:ext cx="1781176" cy="65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Rectangle 3"/>
          <p:cNvSpPr txBox="1">
            <a:spLocks noChangeArrowheads="1"/>
          </p:cNvSpPr>
          <p:nvPr/>
        </p:nvSpPr>
        <p:spPr>
          <a:xfrm>
            <a:off x="337736" y="2266991"/>
            <a:ext cx="7296150" cy="4111347"/>
          </a:xfrm>
          <a:prstGeom prst="rect">
            <a:avLst/>
          </a:prstGeom>
        </p:spPr>
        <p:txBody>
          <a:bodyPr vert="horz" lIns="0" tIns="0" rIns="0" bIns="0" rtlCol="0" anchor="t">
            <a:noAutofit/>
          </a:bodyPr>
          <a:lst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endParaRPr kumimoji="0" lang="en-US" sz="300" b="1" i="0" u="none" strike="noStrike" kern="1200" cap="none" spc="0" normalizeH="0" baseline="0" noProof="0" dirty="0" smtClean="0">
              <a:ln>
                <a:noFill/>
              </a:ln>
              <a:solidFill>
                <a:schemeClr val="accent1"/>
              </a:solidFill>
              <a:effectLst/>
              <a:uLnTx/>
              <a:uFillTx/>
            </a:endParaRPr>
          </a:p>
          <a:p>
            <a:pPr marL="0" indent="0">
              <a:buNone/>
              <a:defRPr/>
            </a:pPr>
            <a:endParaRPr kumimoji="0" lang="de-DE" sz="1200" b="1" i="0" u="none" strike="noStrike" kern="1200" cap="none" spc="0" normalizeH="0" baseline="0" noProof="0" dirty="0" smtClean="0">
              <a:ln>
                <a:noFill/>
              </a:ln>
              <a:solidFill>
                <a:srgbClr val="000000"/>
              </a:solidFill>
              <a:effectLst/>
              <a:uLnTx/>
              <a:uFillTx/>
            </a:endParaRPr>
          </a:p>
          <a:p>
            <a:pPr marL="0" indent="0">
              <a:buNone/>
              <a:defRPr/>
            </a:pPr>
            <a:endParaRPr kumimoji="0" lang="en-US" sz="1200" b="1" i="0" u="none" strike="noStrike" kern="1200" cap="none" spc="0" normalizeH="0" baseline="0" noProof="0" dirty="0" smtClean="0">
              <a:ln>
                <a:noFill/>
              </a:ln>
              <a:solidFill>
                <a:srgbClr val="000000"/>
              </a:solidFill>
              <a:effectLst/>
              <a:uLnTx/>
              <a:uFillTx/>
            </a:endParaRPr>
          </a:p>
          <a:p>
            <a:pPr>
              <a:defRPr/>
            </a:pPr>
            <a:endParaRPr kumimoji="0" lang="de-DE" sz="1800" b="1" i="0" u="none" strike="noStrike" kern="1200" cap="none" spc="0" normalizeH="0" baseline="0" noProof="0" dirty="0" smtClean="0">
              <a:ln>
                <a:noFill/>
              </a:ln>
              <a:solidFill>
                <a:srgbClr val="000000"/>
              </a:solidFill>
              <a:effectLst/>
              <a:uLnTx/>
              <a:uFillTx/>
            </a:endParaRPr>
          </a:p>
          <a:p>
            <a:pPr>
              <a:defRPr/>
            </a:pPr>
            <a:endParaRPr lang="de-DE" sz="1800" b="1" dirty="0">
              <a:solidFill>
                <a:srgbClr val="000000"/>
              </a:solidFill>
            </a:endParaRPr>
          </a:p>
          <a:p>
            <a:pPr>
              <a:defRPr/>
            </a:pPr>
            <a:endParaRPr kumimoji="0" lang="de-DE" sz="1800" b="1" i="0" u="none" strike="noStrike" kern="1200" cap="none" spc="0" normalizeH="0" baseline="0" noProof="0" dirty="0" smtClean="0">
              <a:ln>
                <a:noFill/>
              </a:ln>
              <a:solidFill>
                <a:srgbClr val="000000"/>
              </a:solidFill>
              <a:effectLst/>
              <a:uLnTx/>
              <a:uFillTx/>
            </a:endParaRPr>
          </a:p>
          <a:p>
            <a:pPr marL="0" indent="0">
              <a:buNone/>
              <a:defRPr/>
            </a:pPr>
            <a:endParaRPr kumimoji="0" lang="de-DE" sz="500" b="1" i="0" u="none" strike="noStrike" kern="1200" cap="none" spc="0" normalizeH="0" baseline="0" noProof="0" dirty="0" smtClean="0">
              <a:ln>
                <a:noFill/>
              </a:ln>
              <a:solidFill>
                <a:schemeClr val="accent1"/>
              </a:solidFill>
              <a:effectLst/>
              <a:uLnTx/>
              <a:uFillTx/>
            </a:endParaRPr>
          </a:p>
          <a:p>
            <a:pPr marL="0" indent="0">
              <a:buNone/>
              <a:defRPr/>
            </a:pPr>
            <a:endParaRPr lang="de-DE" sz="500" b="1" dirty="0">
              <a:solidFill>
                <a:schemeClr val="accent1"/>
              </a:solidFill>
            </a:endParaRPr>
          </a:p>
          <a:p>
            <a:pPr marL="0" indent="0">
              <a:buNone/>
              <a:defRPr/>
            </a:pPr>
            <a:endParaRPr kumimoji="0" lang="de-DE" sz="500" b="1" i="0" u="none" strike="noStrike" kern="1200" cap="none" spc="0" normalizeH="0" baseline="0" noProof="0" dirty="0" smtClean="0">
              <a:ln>
                <a:noFill/>
              </a:ln>
              <a:solidFill>
                <a:schemeClr val="accent1"/>
              </a:solidFill>
              <a:effectLst/>
              <a:uLnTx/>
              <a:uFillTx/>
            </a:endParaRPr>
          </a:p>
          <a:p>
            <a:pPr marL="0" indent="0">
              <a:buNone/>
              <a:defRPr/>
            </a:pPr>
            <a:endParaRPr lang="de-DE" sz="500" b="1" dirty="0">
              <a:solidFill>
                <a:schemeClr val="accent1"/>
              </a:solidFill>
            </a:endParaRPr>
          </a:p>
          <a:p>
            <a:pPr marL="0" indent="0">
              <a:buNone/>
              <a:defRPr/>
            </a:pPr>
            <a:endParaRPr kumimoji="0" lang="de-DE" sz="500" b="1" i="0" u="none" strike="noStrike" kern="1200" cap="none" spc="0" normalizeH="0" baseline="0" noProof="0" dirty="0" smtClean="0">
              <a:ln>
                <a:noFill/>
              </a:ln>
              <a:solidFill>
                <a:schemeClr val="accent1"/>
              </a:solidFill>
              <a:effectLst/>
              <a:uLnTx/>
              <a:uFillTx/>
            </a:endParaRPr>
          </a:p>
          <a:p>
            <a:pPr marL="0" indent="0">
              <a:buNone/>
              <a:defRPr/>
            </a:pPr>
            <a:endParaRPr lang="de-DE" sz="500" b="1" dirty="0">
              <a:solidFill>
                <a:schemeClr val="accent1"/>
              </a:solidFill>
            </a:endParaRPr>
          </a:p>
          <a:p>
            <a:pPr marL="0" indent="0">
              <a:buNone/>
              <a:defRPr/>
            </a:pPr>
            <a:endParaRPr kumimoji="0" lang="en-US" sz="500" b="1" i="0" u="none" strike="noStrike" kern="1200" cap="none" spc="0" normalizeH="0" baseline="0" noProof="0" dirty="0" smtClean="0">
              <a:ln>
                <a:noFill/>
              </a:ln>
              <a:solidFill>
                <a:schemeClr val="accent1"/>
              </a:solidFill>
              <a:effectLst/>
              <a:uLnTx/>
              <a:uFillTx/>
            </a:endParaRPr>
          </a:p>
          <a:p>
            <a:pPr>
              <a:defRPr/>
            </a:pPr>
            <a:endParaRPr lang="de-DE" sz="500" b="1" dirty="0" smtClean="0">
              <a:solidFill>
                <a:schemeClr val="accent1"/>
              </a:solidFill>
            </a:endParaRPr>
          </a:p>
          <a:p>
            <a:pPr>
              <a:defRPr/>
            </a:pPr>
            <a:endParaRPr lang="de-DE" sz="500" b="1" dirty="0">
              <a:solidFill>
                <a:schemeClr val="accent1"/>
              </a:solidFill>
            </a:endParaRPr>
          </a:p>
          <a:p>
            <a:pPr>
              <a:defRPr/>
            </a:pPr>
            <a:endParaRPr lang="de-DE" sz="500" b="1" dirty="0" smtClean="0">
              <a:solidFill>
                <a:schemeClr val="accent1"/>
              </a:solidFill>
            </a:endParaRPr>
          </a:p>
          <a:p>
            <a:pPr>
              <a:defRPr/>
            </a:pPr>
            <a:endParaRPr lang="de-DE" sz="500" b="1" dirty="0">
              <a:solidFill>
                <a:schemeClr val="accent1"/>
              </a:solidFill>
            </a:endParaRPr>
          </a:p>
          <a:p>
            <a:pPr>
              <a:defRPr/>
            </a:pPr>
            <a:endParaRPr lang="de-DE" sz="500" b="1" dirty="0" smtClean="0">
              <a:solidFill>
                <a:schemeClr val="accent1"/>
              </a:solidFill>
            </a:endParaRPr>
          </a:p>
          <a:p>
            <a:pPr>
              <a:defRPr/>
            </a:pPr>
            <a:endParaRPr lang="de-DE" sz="500" b="1" dirty="0">
              <a:solidFill>
                <a:schemeClr val="accent1"/>
              </a:solidFill>
            </a:endParaRPr>
          </a:p>
          <a:p>
            <a:pPr>
              <a:defRPr/>
            </a:pPr>
            <a:endParaRPr lang="de-DE" sz="500" b="1" dirty="0">
              <a:solidFill>
                <a:schemeClr val="accent1"/>
              </a:solidFill>
            </a:endParaRPr>
          </a:p>
          <a:p>
            <a:pPr>
              <a:defRPr/>
            </a:pPr>
            <a:endParaRPr kumimoji="0" lang="en-US" sz="1800" b="1" i="0" u="none" strike="noStrike" kern="1200" cap="none" spc="0" normalizeH="0" baseline="0" noProof="0" dirty="0" smtClean="0">
              <a:ln>
                <a:noFill/>
              </a:ln>
              <a:solidFill>
                <a:schemeClr val="accent1"/>
              </a:solidFill>
              <a:effectLst/>
              <a:uLnTx/>
              <a:uFillTx/>
              <a:latin typeface="Arial"/>
              <a:ea typeface="+mn-ea"/>
              <a:cs typeface="+mn-cs"/>
            </a:endParaRPr>
          </a:p>
          <a:p>
            <a:pPr marL="0" indent="0">
              <a:buNone/>
              <a:defRPr/>
            </a:pPr>
            <a:endParaRPr lang="en-US" sz="500" b="1" dirty="0" smtClean="0">
              <a:solidFill>
                <a:schemeClr val="accent1"/>
              </a:solidFill>
            </a:endParaRPr>
          </a:p>
          <a:p>
            <a:pPr marL="0" marR="0" lvl="0" indent="0" algn="l" defTabSz="914400" rtl="0" eaLnBrk="1" fontAlgn="auto" latinLnBrk="0" hangingPunct="1">
              <a:lnSpc>
                <a:spcPct val="110000"/>
              </a:lnSpc>
              <a:spcBef>
                <a:spcPts val="0"/>
              </a:spcBef>
              <a:spcAft>
                <a:spcPct val="50000"/>
              </a:spcAft>
              <a:buClr>
                <a:srgbClr val="00793A"/>
              </a:buClr>
              <a:buSzTx/>
              <a:buNone/>
              <a:tabLst/>
              <a:defRPr/>
            </a:pPr>
            <a:endParaRPr kumimoji="0" lang="en-US" sz="1600" b="0" i="0" u="none" strike="noStrike" kern="1200" cap="none" spc="0" normalizeH="0" baseline="0" noProof="0" dirty="0" smtClean="0">
              <a:ln>
                <a:noFill/>
              </a:ln>
              <a:solidFill>
                <a:srgbClr val="000000"/>
              </a:solidFill>
              <a:effectLst/>
              <a:uLnTx/>
              <a:uFillTx/>
              <a:latin typeface="Arial"/>
              <a:ea typeface="+mn-ea"/>
              <a:cs typeface="+mn-cs"/>
            </a:endParaRPr>
          </a:p>
        </p:txBody>
      </p:sp>
      <p:sp>
        <p:nvSpPr>
          <p:cNvPr id="67" name="Rechteck 27"/>
          <p:cNvSpPr/>
          <p:nvPr/>
        </p:nvSpPr>
        <p:spPr>
          <a:xfrm>
            <a:off x="251520" y="1660738"/>
            <a:ext cx="8856984" cy="400110"/>
          </a:xfrm>
          <a:prstGeom prst="rect">
            <a:avLst/>
          </a:prstGeom>
          <a:gradFill>
            <a:gsLst>
              <a:gs pos="0">
                <a:schemeClr val="bg1">
                  <a:alpha val="51000"/>
                </a:schemeClr>
              </a:gs>
              <a:gs pos="100000">
                <a:schemeClr val="bg1"/>
              </a:gs>
            </a:gsLst>
            <a:lin ang="0" scaled="1"/>
          </a:gradFill>
        </p:spPr>
        <p:txBody>
          <a:bodyPr wrap="square">
            <a:spAutoFit/>
          </a:bodyPr>
          <a:lstStyle/>
          <a:p>
            <a:pPr fontAlgn="auto">
              <a:spcBef>
                <a:spcPts val="0"/>
              </a:spcBef>
              <a:spcAft>
                <a:spcPts val="0"/>
              </a:spcAft>
            </a:pPr>
            <a:r>
              <a:rPr lang="en-US" sz="2000" b="1" dirty="0" smtClean="0">
                <a:solidFill>
                  <a:schemeClr val="accent1"/>
                </a:solidFill>
                <a:latin typeface="Arial" pitchFamily="34" charset="0"/>
                <a:cs typeface="Arial" pitchFamily="34" charset="0"/>
              </a:rPr>
              <a:t>Sustainability requires dialogue </a:t>
            </a:r>
            <a:r>
              <a:rPr lang="en-US" sz="2000" b="1" dirty="0">
                <a:solidFill>
                  <a:schemeClr val="accent1"/>
                </a:solidFill>
                <a:latin typeface="Arial" pitchFamily="34" charset="0"/>
                <a:cs typeface="Arial" pitchFamily="34" charset="0"/>
              </a:rPr>
              <a:t>and partnership </a:t>
            </a:r>
            <a:r>
              <a:rPr lang="en-US" sz="2000" b="1" dirty="0" smtClean="0">
                <a:solidFill>
                  <a:schemeClr val="accent1"/>
                </a:solidFill>
                <a:latin typeface="Arial" pitchFamily="34" charset="0"/>
                <a:cs typeface="Arial" pitchFamily="34" charset="0"/>
              </a:rPr>
              <a:t>with </a:t>
            </a:r>
            <a:r>
              <a:rPr lang="en-US" sz="2000" b="1" dirty="0">
                <a:solidFill>
                  <a:schemeClr val="accent1"/>
                </a:solidFill>
                <a:latin typeface="Arial" pitchFamily="34" charset="0"/>
                <a:cs typeface="Arial" pitchFamily="34" charset="0"/>
              </a:rPr>
              <a:t>stakeholders</a:t>
            </a:r>
          </a:p>
        </p:txBody>
      </p:sp>
      <p:sp>
        <p:nvSpPr>
          <p:cNvPr id="25"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en-US" kern="0" dirty="0" smtClean="0"/>
              <a:t>BASF – The Chemical Company</a:t>
            </a:r>
          </a:p>
          <a:p>
            <a:r>
              <a:rPr lang="en-US" b="0" kern="0" dirty="0" smtClean="0"/>
              <a:t>Dialogues and Platforms</a:t>
            </a:r>
            <a:endParaRPr lang="de-DE" sz="1800" b="0" kern="0" dirty="0" smtClean="0"/>
          </a:p>
        </p:txBody>
      </p:sp>
      <p:pic>
        <p:nvPicPr>
          <p:cNvPr id="2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2119" y="2837898"/>
            <a:ext cx="646939" cy="402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0112" y="2363103"/>
            <a:ext cx="1325482" cy="441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9763" y="2837898"/>
            <a:ext cx="893737" cy="40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Line 12"/>
          <p:cNvSpPr>
            <a:spLocks noChangeShapeType="1"/>
          </p:cNvSpPr>
          <p:nvPr/>
        </p:nvSpPr>
        <p:spPr bwMode="auto">
          <a:xfrm>
            <a:off x="337736" y="3356992"/>
            <a:ext cx="72961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pic>
        <p:nvPicPr>
          <p:cNvPr id="32" name="Picture 11"/>
          <p:cNvPicPr>
            <a:picLocks noChangeAspect="1" noChangeArrowheads="1"/>
          </p:cNvPicPr>
          <p:nvPr/>
        </p:nvPicPr>
        <p:blipFill rotWithShape="1">
          <a:blip r:embed="rId11">
            <a:extLst>
              <a:ext uri="{28A0092B-C50C-407E-A947-70E740481C1C}">
                <a14:useLocalDpi xmlns:a14="http://schemas.microsoft.com/office/drawing/2010/main" val="0"/>
              </a:ext>
            </a:extLst>
          </a:blip>
          <a:srcRect l="20658" t="15981" r="13009" b="15318"/>
          <a:stretch/>
        </p:blipFill>
        <p:spPr bwMode="auto">
          <a:xfrm>
            <a:off x="4232677" y="3645024"/>
            <a:ext cx="987395" cy="95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80112" y="3573016"/>
            <a:ext cx="836440" cy="117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7736" y="2486973"/>
            <a:ext cx="5122875" cy="646331"/>
          </a:xfrm>
          <a:prstGeom prst="rect">
            <a:avLst/>
          </a:prstGeom>
        </p:spPr>
        <p:txBody>
          <a:bodyPr wrap="square">
            <a:spAutoFit/>
          </a:bodyPr>
          <a:lstStyle/>
          <a:p>
            <a:pPr marL="285750" indent="-285750">
              <a:buFont typeface="Wingdings" panose="05000000000000000000" pitchFamily="2" charset="2"/>
              <a:buChar char="§"/>
              <a:defRPr/>
            </a:pPr>
            <a:r>
              <a:rPr lang="en-US" b="1" dirty="0">
                <a:solidFill>
                  <a:schemeClr val="accent1"/>
                </a:solidFill>
              </a:rPr>
              <a:t>Chemistry³ - The Sustainability Initiative of the German Chemical Industry</a:t>
            </a:r>
          </a:p>
        </p:txBody>
      </p:sp>
      <p:sp>
        <p:nvSpPr>
          <p:cNvPr id="7" name="Rectangle 6"/>
          <p:cNvSpPr/>
          <p:nvPr/>
        </p:nvSpPr>
        <p:spPr>
          <a:xfrm>
            <a:off x="337736" y="3861048"/>
            <a:ext cx="3226152" cy="646331"/>
          </a:xfrm>
          <a:prstGeom prst="rect">
            <a:avLst/>
          </a:prstGeom>
        </p:spPr>
        <p:txBody>
          <a:bodyPr wrap="square">
            <a:spAutoFit/>
          </a:bodyPr>
          <a:lstStyle/>
          <a:p>
            <a:pPr marL="285750" indent="-285750">
              <a:buFont typeface="Wingdings" panose="05000000000000000000" pitchFamily="2" charset="2"/>
              <a:buChar char="§"/>
              <a:defRPr/>
            </a:pPr>
            <a:r>
              <a:rPr lang="de-DE" b="1" dirty="0">
                <a:solidFill>
                  <a:schemeClr val="accent1"/>
                </a:solidFill>
              </a:rPr>
              <a:t>Integrated Reporting </a:t>
            </a:r>
            <a:r>
              <a:rPr lang="de-DE" b="1" dirty="0" smtClean="0">
                <a:solidFill>
                  <a:schemeClr val="accent1"/>
                </a:solidFill>
              </a:rPr>
              <a:t>on </a:t>
            </a:r>
            <a:r>
              <a:rPr lang="de-DE" b="1" dirty="0" err="1">
                <a:solidFill>
                  <a:schemeClr val="accent1"/>
                </a:solidFill>
              </a:rPr>
              <a:t>Sustainability</a:t>
            </a:r>
            <a:endParaRPr lang="en-US" b="1" dirty="0">
              <a:solidFill>
                <a:schemeClr val="accent1"/>
              </a:solidFill>
            </a:endParaRPr>
          </a:p>
        </p:txBody>
      </p:sp>
      <p:sp>
        <p:nvSpPr>
          <p:cNvPr id="38" name="Line 12"/>
          <p:cNvSpPr>
            <a:spLocks noChangeShapeType="1"/>
          </p:cNvSpPr>
          <p:nvPr/>
        </p:nvSpPr>
        <p:spPr bwMode="auto">
          <a:xfrm>
            <a:off x="337736" y="5013176"/>
            <a:ext cx="72961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2" name="Rectangle 1"/>
          <p:cNvSpPr/>
          <p:nvPr/>
        </p:nvSpPr>
        <p:spPr>
          <a:xfrm>
            <a:off x="337737" y="5241974"/>
            <a:ext cx="6073673" cy="923330"/>
          </a:xfrm>
          <a:prstGeom prst="rect">
            <a:avLst/>
          </a:prstGeom>
        </p:spPr>
        <p:txBody>
          <a:bodyPr wrap="square">
            <a:spAutoFit/>
          </a:bodyPr>
          <a:lstStyle/>
          <a:p>
            <a:pPr marL="285750" indent="-285750">
              <a:buFont typeface="Wingdings" panose="05000000000000000000" pitchFamily="2" charset="2"/>
              <a:buChar char="§"/>
            </a:pPr>
            <a:r>
              <a:rPr lang="en-US" b="1" dirty="0">
                <a:solidFill>
                  <a:schemeClr val="accent1"/>
                </a:solidFill>
              </a:rPr>
              <a:t>Agro-Political Initiative: </a:t>
            </a:r>
            <a:endParaRPr lang="en-US" b="1" dirty="0" smtClean="0">
              <a:solidFill>
                <a:schemeClr val="accent1"/>
              </a:solidFill>
            </a:endParaRPr>
          </a:p>
          <a:p>
            <a:r>
              <a:rPr lang="en-US" b="1" dirty="0" err="1" smtClean="0">
                <a:solidFill>
                  <a:schemeClr val="accent1"/>
                </a:solidFill>
              </a:rPr>
              <a:t>Samruddhi</a:t>
            </a:r>
            <a:r>
              <a:rPr lang="en-US" b="1" dirty="0" smtClean="0">
                <a:solidFill>
                  <a:schemeClr val="accent1"/>
                </a:solidFill>
              </a:rPr>
              <a:t> – Prosperity </a:t>
            </a:r>
            <a:r>
              <a:rPr lang="en-US" b="1" dirty="0">
                <a:solidFill>
                  <a:schemeClr val="accent1"/>
                </a:solidFill>
              </a:rPr>
              <a:t>for the Customer, Prosperity for the Organization and Prosperity for India</a:t>
            </a:r>
          </a:p>
        </p:txBody>
      </p:sp>
      <p:pic>
        <p:nvPicPr>
          <p:cNvPr id="52304" name="Picture 8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90653" y="5444841"/>
            <a:ext cx="2329819" cy="488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Line 12"/>
          <p:cNvSpPr>
            <a:spLocks noChangeShapeType="1"/>
          </p:cNvSpPr>
          <p:nvPr/>
        </p:nvSpPr>
        <p:spPr bwMode="auto">
          <a:xfrm>
            <a:off x="337736" y="2276872"/>
            <a:ext cx="729615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Tree>
    <p:extLst>
      <p:ext uri="{BB962C8B-B14F-4D97-AF65-F5344CB8AC3E}">
        <p14:creationId xmlns:p14="http://schemas.microsoft.com/office/powerpoint/2010/main" val="4056678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7523538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hteck 3"/>
          <p:cNvSpPr/>
          <p:nvPr/>
        </p:nvSpPr>
        <p:spPr bwMode="auto">
          <a:xfrm>
            <a:off x="2195736" y="332656"/>
            <a:ext cx="4320480" cy="2952328"/>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6" charset="0"/>
            </a:endParaRPr>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0"/>
            <a:ext cx="5040560" cy="6858000"/>
          </a:xfrm>
          <a:prstGeom prst="rect">
            <a:avLst/>
          </a:prstGeom>
        </p:spPr>
      </p:pic>
      <p:sp>
        <p:nvSpPr>
          <p:cNvPr id="3" name="Subtitle 2"/>
          <p:cNvSpPr>
            <a:spLocks noGrp="1"/>
          </p:cNvSpPr>
          <p:nvPr>
            <p:ph type="subTitle" idx="1"/>
          </p:nvPr>
        </p:nvSpPr>
        <p:spPr>
          <a:xfrm>
            <a:off x="2051720" y="6392176"/>
            <a:ext cx="6732000" cy="421200"/>
          </a:xfrm>
          <a:noFill/>
        </p:spPr>
        <p:txBody>
          <a:bodyPr>
            <a:noAutofit/>
          </a:bodyPr>
          <a:lstStyle/>
          <a:p>
            <a:pPr algn="ctr"/>
            <a:r>
              <a:rPr lang="de-DE" sz="2750" dirty="0" err="1" smtClean="0">
                <a:solidFill>
                  <a:schemeClr val="bg1"/>
                </a:solidFill>
              </a:rPr>
              <a:t>Concepts</a:t>
            </a:r>
            <a:r>
              <a:rPr lang="de-DE" sz="2750" dirty="0" smtClean="0">
                <a:solidFill>
                  <a:schemeClr val="bg1"/>
                </a:solidFill>
              </a:rPr>
              <a:t> &amp; BASF </a:t>
            </a:r>
            <a:r>
              <a:rPr lang="de-DE" sz="2750" dirty="0" err="1" smtClean="0">
                <a:solidFill>
                  <a:schemeClr val="bg1"/>
                </a:solidFill>
              </a:rPr>
              <a:t>Contributions</a:t>
            </a:r>
            <a:endParaRPr lang="de-DE" sz="2750" dirty="0">
              <a:solidFill>
                <a:schemeClr val="bg1"/>
              </a:solidFill>
            </a:endParaRPr>
          </a:p>
        </p:txBody>
      </p:sp>
      <p:sp>
        <p:nvSpPr>
          <p:cNvPr id="2" name="Title 1"/>
          <p:cNvSpPr>
            <a:spLocks noGrp="1"/>
          </p:cNvSpPr>
          <p:nvPr>
            <p:ph type="ctrTitle"/>
          </p:nvPr>
        </p:nvSpPr>
        <p:spPr>
          <a:xfrm>
            <a:off x="2123728" y="5430928"/>
            <a:ext cx="6732000" cy="950400"/>
          </a:xfrm>
          <a:noFill/>
        </p:spPr>
        <p:txBody>
          <a:bodyPr>
            <a:normAutofit/>
          </a:bodyPr>
          <a:lstStyle/>
          <a:p>
            <a:pPr algn="ctr"/>
            <a:r>
              <a:rPr lang="de-DE" sz="3600" dirty="0">
                <a:solidFill>
                  <a:schemeClr val="bg1"/>
                </a:solidFill>
              </a:rPr>
              <a:t>2</a:t>
            </a:r>
            <a:r>
              <a:rPr lang="de-DE" sz="3600" dirty="0" smtClean="0">
                <a:solidFill>
                  <a:schemeClr val="bg1"/>
                </a:solidFill>
              </a:rPr>
              <a:t>. Food </a:t>
            </a:r>
            <a:r>
              <a:rPr lang="de-DE" sz="3600" dirty="0" err="1" smtClean="0">
                <a:solidFill>
                  <a:schemeClr val="bg1"/>
                </a:solidFill>
              </a:rPr>
              <a:t>Fortification</a:t>
            </a:r>
            <a:endParaRPr lang="de-DE" sz="3600" dirty="0">
              <a:solidFill>
                <a:schemeClr val="bg1"/>
              </a:solidFill>
            </a:endParaRPr>
          </a:p>
        </p:txBody>
      </p:sp>
    </p:spTree>
    <p:extLst>
      <p:ext uri="{BB962C8B-B14F-4D97-AF65-F5344CB8AC3E}">
        <p14:creationId xmlns:p14="http://schemas.microsoft.com/office/powerpoint/2010/main" val="1770224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txBox="1">
            <a:spLocks/>
          </p:cNvSpPr>
          <p:nvPr/>
        </p:nvSpPr>
        <p:spPr>
          <a:xfrm>
            <a:off x="251520" y="1907400"/>
            <a:ext cx="5435600" cy="4471987"/>
          </a:xfrm>
          <a:prstGeom prst="rect">
            <a:avLst/>
          </a:prstGeom>
        </p:spPr>
        <p:txBody>
          <a:bodyPr vert="horz" lIns="0" tIns="0" rIns="0" bIns="0" rtlCol="0" anchor="t">
            <a:normAutofit lnSpcReduction="10000"/>
          </a:bodyPr>
          <a:lstStyle>
            <a:lvl1pPr marL="342900" indent="-34290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1pPr>
            <a:lvl2pPr marL="742950" indent="-285750" algn="l" defTabSz="914400" rtl="0" eaLnBrk="1" latinLnBrk="0" hangingPunct="1">
              <a:lnSpc>
                <a:spcPct val="110000"/>
              </a:lnSpc>
              <a:spcBef>
                <a:spcPts val="0"/>
              </a:spcBef>
              <a:spcAft>
                <a:spcPct val="50000"/>
              </a:spcAft>
              <a:buClr>
                <a:schemeClr val="accent1"/>
              </a:buClr>
              <a:buFont typeface="Wingdings"/>
              <a:buChar char="n"/>
              <a:defRPr sz="2000" b="0" i="0" kern="1200">
                <a:solidFill>
                  <a:schemeClr val="tx1"/>
                </a:solidFill>
                <a:latin typeface="Arial"/>
                <a:ea typeface="+mn-ea"/>
                <a:cs typeface="+mn-cs"/>
              </a:defRPr>
            </a:lvl2pPr>
            <a:lvl3pPr marL="11430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3pPr>
            <a:lvl4pPr marL="16002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4pPr>
            <a:lvl5pPr marL="2057400" indent="-228600" algn="l" defTabSz="914400" rtl="0" eaLnBrk="1" latinLnBrk="0" hangingPunct="1">
              <a:lnSpc>
                <a:spcPct val="110000"/>
              </a:lnSpc>
              <a:spcBef>
                <a:spcPts val="0"/>
              </a:spcBef>
              <a:spcAft>
                <a:spcPct val="50000"/>
              </a:spcAft>
              <a:buClr>
                <a:schemeClr val="tx1"/>
              </a:buClr>
              <a:buFontTx/>
              <a:buChar char="–"/>
              <a:defRPr sz="2000" b="0" i="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defRPr/>
            </a:pPr>
            <a:r>
              <a:rPr lang="en-GB" dirty="0" smtClean="0"/>
              <a:t>In the </a:t>
            </a:r>
            <a:r>
              <a:rPr lang="en-GB" b="1" dirty="0" smtClean="0">
                <a:solidFill>
                  <a:schemeClr val="accent1"/>
                </a:solidFill>
              </a:rPr>
              <a:t>next 12 months,</a:t>
            </a:r>
            <a:r>
              <a:rPr lang="en-GB" b="1" dirty="0" smtClean="0"/>
              <a:t> </a:t>
            </a:r>
            <a:r>
              <a:rPr lang="en-GB" dirty="0" smtClean="0"/>
              <a:t>vitamin and </a:t>
            </a:r>
            <a:br>
              <a:rPr lang="en-GB" dirty="0" smtClean="0"/>
            </a:br>
            <a:r>
              <a:rPr lang="en-GB" dirty="0" smtClean="0"/>
              <a:t>mineral deficiencies will cause: </a:t>
            </a:r>
          </a:p>
          <a:p>
            <a:pPr>
              <a:spcBef>
                <a:spcPts val="1200"/>
              </a:spcBef>
              <a:defRPr/>
            </a:pPr>
            <a:r>
              <a:rPr lang="en-GB" sz="1800" b="1" dirty="0" smtClean="0">
                <a:solidFill>
                  <a:schemeClr val="accent1"/>
                </a:solidFill>
              </a:rPr>
              <a:t>1 million children </a:t>
            </a:r>
            <a:r>
              <a:rPr lang="en-GB" sz="1800" dirty="0" smtClean="0"/>
              <a:t>to die before the age of five </a:t>
            </a:r>
          </a:p>
          <a:p>
            <a:pPr>
              <a:spcBef>
                <a:spcPts val="1100"/>
              </a:spcBef>
              <a:defRPr/>
            </a:pPr>
            <a:r>
              <a:rPr lang="en-GB" sz="1800" b="1" dirty="0" smtClean="0">
                <a:solidFill>
                  <a:schemeClr val="accent1"/>
                </a:solidFill>
              </a:rPr>
              <a:t>50,000 women </a:t>
            </a:r>
            <a:r>
              <a:rPr lang="en-GB" sz="1800" dirty="0" smtClean="0"/>
              <a:t>to die </a:t>
            </a:r>
            <a:br>
              <a:rPr lang="en-GB" sz="1800" dirty="0" smtClean="0"/>
            </a:br>
            <a:r>
              <a:rPr lang="en-GB" sz="1800" dirty="0" smtClean="0"/>
              <a:t>during or soon after childbirth </a:t>
            </a:r>
          </a:p>
          <a:p>
            <a:pPr>
              <a:spcBef>
                <a:spcPts val="1100"/>
              </a:spcBef>
              <a:defRPr/>
            </a:pPr>
            <a:r>
              <a:rPr lang="en-GB" sz="1800" b="1" dirty="0" smtClean="0">
                <a:solidFill>
                  <a:schemeClr val="accent1"/>
                </a:solidFill>
              </a:rPr>
              <a:t>19 million infants </a:t>
            </a:r>
            <a:r>
              <a:rPr lang="en-GB" sz="1800" dirty="0" smtClean="0"/>
              <a:t>to be born </a:t>
            </a:r>
            <a:br>
              <a:rPr lang="en-GB" sz="1800" dirty="0" smtClean="0"/>
            </a:br>
            <a:r>
              <a:rPr lang="en-GB" sz="1800" dirty="0" smtClean="0"/>
              <a:t>with impaired mental capacity </a:t>
            </a:r>
          </a:p>
          <a:p>
            <a:pPr>
              <a:spcBef>
                <a:spcPts val="1100"/>
              </a:spcBef>
              <a:defRPr/>
            </a:pPr>
            <a:r>
              <a:rPr lang="en-GB" sz="1800" b="1" dirty="0" smtClean="0">
                <a:solidFill>
                  <a:schemeClr val="accent1"/>
                </a:solidFill>
              </a:rPr>
              <a:t>100,000 infants </a:t>
            </a:r>
            <a:r>
              <a:rPr lang="en-GB" sz="1800" dirty="0" smtClean="0"/>
              <a:t>to be born </a:t>
            </a:r>
            <a:br>
              <a:rPr lang="en-GB" sz="1800" dirty="0" smtClean="0"/>
            </a:br>
            <a:r>
              <a:rPr lang="en-GB" sz="1800" dirty="0" smtClean="0"/>
              <a:t>with preventable physical defects </a:t>
            </a:r>
          </a:p>
          <a:p>
            <a:pPr>
              <a:spcBef>
                <a:spcPts val="1100"/>
              </a:spcBef>
              <a:defRPr/>
            </a:pPr>
            <a:r>
              <a:rPr lang="en-GB" sz="1800" b="1" dirty="0" smtClean="0">
                <a:solidFill>
                  <a:schemeClr val="accent1"/>
                </a:solidFill>
              </a:rPr>
              <a:t>6 billion US$ </a:t>
            </a:r>
            <a:r>
              <a:rPr lang="en-GB" sz="1800" dirty="0" smtClean="0"/>
              <a:t>to be lost in adult work performance </a:t>
            </a:r>
          </a:p>
        </p:txBody>
      </p:sp>
      <p:sp>
        <p:nvSpPr>
          <p:cNvPr id="10" name="Rechteck 9"/>
          <p:cNvSpPr/>
          <p:nvPr/>
        </p:nvSpPr>
        <p:spPr>
          <a:xfrm>
            <a:off x="5880871" y="1923673"/>
            <a:ext cx="3024187" cy="4673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latin typeface="Arial"/>
              <a:cs typeface="Arial"/>
              <a:sym typeface="Arial"/>
            </a:endParaRPr>
          </a:p>
        </p:txBody>
      </p:sp>
      <p:pic>
        <p:nvPicPr>
          <p:cNvPr id="12" name="Grafik 5"/>
          <p:cNvPicPr>
            <a:picLocks noChangeAspect="1"/>
          </p:cNvPicPr>
          <p:nvPr/>
        </p:nvPicPr>
        <p:blipFill>
          <a:blip r:embed="rId2">
            <a:extLst>
              <a:ext uri="{28A0092B-C50C-407E-A947-70E740481C1C}">
                <a14:useLocalDpi xmlns:a14="http://schemas.microsoft.com/office/drawing/2010/main" val="0"/>
              </a:ext>
            </a:extLst>
          </a:blip>
          <a:srcRect l="4314"/>
          <a:stretch>
            <a:fillRect/>
          </a:stretch>
        </p:blipFill>
        <p:spPr bwMode="auto">
          <a:xfrm>
            <a:off x="5880871" y="1770479"/>
            <a:ext cx="3024187"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el 2"/>
          <p:cNvSpPr txBox="1">
            <a:spLocks/>
          </p:cNvSpPr>
          <p:nvPr/>
        </p:nvSpPr>
        <p:spPr bwMode="auto">
          <a:xfrm>
            <a:off x="287338" y="639763"/>
            <a:ext cx="7059612" cy="8540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a:lstStyle>
          <a:p>
            <a:r>
              <a:rPr lang="en-US" kern="0" dirty="0"/>
              <a:t>Food </a:t>
            </a:r>
            <a:r>
              <a:rPr lang="en-US" kern="0" dirty="0" smtClean="0"/>
              <a:t>Fortification</a:t>
            </a:r>
          </a:p>
          <a:p>
            <a:r>
              <a:rPr lang="en-US" b="0" kern="0" dirty="0"/>
              <a:t>Facts and Figures</a:t>
            </a:r>
            <a:endParaRPr lang="de-DE" sz="1800" b="0" kern="0" dirty="0" smtClean="0"/>
          </a:p>
        </p:txBody>
      </p:sp>
      <p:sp>
        <p:nvSpPr>
          <p:cNvPr id="2" name="Rectangle 1"/>
          <p:cNvSpPr/>
          <p:nvPr/>
        </p:nvSpPr>
        <p:spPr>
          <a:xfrm>
            <a:off x="5880870" y="4012029"/>
            <a:ext cx="3024188" cy="2585323"/>
          </a:xfrm>
          <a:prstGeom prst="rect">
            <a:avLst/>
          </a:prstGeom>
        </p:spPr>
        <p:txBody>
          <a:bodyPr wrap="square">
            <a:spAutoFit/>
          </a:bodyPr>
          <a:lstStyle/>
          <a:p>
            <a:r>
              <a:rPr lang="en-US" b="1" dirty="0">
                <a:solidFill>
                  <a:schemeClr val="bg1"/>
                </a:solidFill>
              </a:rPr>
              <a:t>Since 2004, the Copenhagen Consensus have consecutively rated addressing vitamin and mineral deficiencies as one of the best investments into human development - from a cost-benefit perspective</a:t>
            </a:r>
            <a:endParaRPr lang="de-DE" b="1" dirty="0">
              <a:solidFill>
                <a:schemeClr val="bg1"/>
              </a:solidFill>
            </a:endParaRPr>
          </a:p>
        </p:txBody>
      </p:sp>
    </p:spTree>
    <p:extLst>
      <p:ext uri="{BB962C8B-B14F-4D97-AF65-F5344CB8AC3E}">
        <p14:creationId xmlns:p14="http://schemas.microsoft.com/office/powerpoint/2010/main" val="35672668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IZCOLOR1" val="16777215/0/11119017/0/13803553/14926965/15455387/16314330/16777215////////"/>
  <p:tag name="WIZCOLOR2" val="16777215/0/11119017/0/13803553/14926965/15455387/16314330/16777215////////"/>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POSITION" val="2,6/18,79/14,8/0,27"/>
  <p:tag name="LOCKED" val="1"/>
  <p:tag name="WIZSHAPE" val="WizShape"/>
  <p:tag name="VISIBLE" val="System.Xml.XmlAttribute"/>
</p:tagLst>
</file>

<file path=ppt/tags/tag100.xml><?xml version="1.0" encoding="utf-8"?>
<p:tagLst xmlns:a="http://schemas.openxmlformats.org/drawingml/2006/main" xmlns:r="http://schemas.openxmlformats.org/officeDocument/2006/relationships" xmlns:p="http://schemas.openxmlformats.org/presentationml/2006/main">
  <p:tag name="WIZPLACEHOLDER" val="1"/>
</p:tagLst>
</file>

<file path=ppt/tags/tag101.xml><?xml version="1.0" encoding="utf-8"?>
<p:tagLst xmlns:a="http://schemas.openxmlformats.org/drawingml/2006/main" xmlns:r="http://schemas.openxmlformats.org/officeDocument/2006/relationships" xmlns:p="http://schemas.openxmlformats.org/presentationml/2006/main">
  <p:tag name="WIZPLACEHOLDER" val="1"/>
</p:tagLst>
</file>

<file path=ppt/tags/tag102.xml><?xml version="1.0" encoding="utf-8"?>
<p:tagLst xmlns:a="http://schemas.openxmlformats.org/drawingml/2006/main" xmlns:r="http://schemas.openxmlformats.org/officeDocument/2006/relationships" xmlns:p="http://schemas.openxmlformats.org/presentationml/2006/main">
  <p:tag name="WIZPLACEHOLDER" val="1"/>
</p:tagLst>
</file>

<file path=ppt/tags/tag103.xml><?xml version="1.0" encoding="utf-8"?>
<p:tagLst xmlns:a="http://schemas.openxmlformats.org/drawingml/2006/main" xmlns:r="http://schemas.openxmlformats.org/officeDocument/2006/relationships" xmlns:p="http://schemas.openxmlformats.org/presentationml/2006/main">
  <p:tag name="WIZPLACEHOLDER" val="1"/>
</p:tagLst>
</file>

<file path=ppt/tags/tag104.xml><?xml version="1.0" encoding="utf-8"?>
<p:tagLst xmlns:a="http://schemas.openxmlformats.org/drawingml/2006/main" xmlns:r="http://schemas.openxmlformats.org/officeDocument/2006/relationships" xmlns:p="http://schemas.openxmlformats.org/presentationml/2006/main">
  <p:tag name="WIZPLACEHOLDER" val="1"/>
</p:tagLst>
</file>

<file path=ppt/tags/tag105.xml><?xml version="1.0" encoding="utf-8"?>
<p:tagLst xmlns:a="http://schemas.openxmlformats.org/drawingml/2006/main" xmlns:r="http://schemas.openxmlformats.org/officeDocument/2006/relationships" xmlns:p="http://schemas.openxmlformats.org/presentationml/2006/main">
  <p:tag name="WIZPLACEHOLDER" val="1"/>
</p:tagLst>
</file>

<file path=ppt/tags/tag106.xml><?xml version="1.0" encoding="utf-8"?>
<p:tagLst xmlns:a="http://schemas.openxmlformats.org/drawingml/2006/main" xmlns:r="http://schemas.openxmlformats.org/officeDocument/2006/relationships" xmlns:p="http://schemas.openxmlformats.org/presentationml/2006/main">
  <p:tag name="WIZPLACEHOLDER" val="1"/>
</p:tagLst>
</file>

<file path=ppt/tags/tag107.xml><?xml version="1.0" encoding="utf-8"?>
<p:tagLst xmlns:a="http://schemas.openxmlformats.org/drawingml/2006/main" xmlns:r="http://schemas.openxmlformats.org/officeDocument/2006/relationships" xmlns:p="http://schemas.openxmlformats.org/presentationml/2006/main">
  <p:tag name="WIZPLACEHOLDER" val="1"/>
</p:tagLst>
</file>

<file path=ppt/tags/tag108.xml><?xml version="1.0" encoding="utf-8"?>
<p:tagLst xmlns:a="http://schemas.openxmlformats.org/drawingml/2006/main" xmlns:r="http://schemas.openxmlformats.org/officeDocument/2006/relationships" xmlns:p="http://schemas.openxmlformats.org/presentationml/2006/main">
  <p:tag name="WIZPLACEHOLDER" val="1"/>
</p:tagLst>
</file>

<file path=ppt/tags/tag109.xml><?xml version="1.0" encoding="utf-8"?>
<p:tagLst xmlns:a="http://schemas.openxmlformats.org/drawingml/2006/main" xmlns:r="http://schemas.openxmlformats.org/officeDocument/2006/relationships" xmlns:p="http://schemas.openxmlformats.org/presentationml/2006/main">
  <p:tag name="WIZPLACEHOLDER" val="1"/>
</p:tagLst>
</file>

<file path=ppt/tags/tag11.xml><?xml version="1.0" encoding="utf-8"?>
<p:tagLst xmlns:a="http://schemas.openxmlformats.org/drawingml/2006/main" xmlns:r="http://schemas.openxmlformats.org/officeDocument/2006/relationships" xmlns:p="http://schemas.openxmlformats.org/presentationml/2006/main">
  <p:tag name="POSITION" val="0/0,6/25,39/3,8"/>
  <p:tag name="LOCKED" val="1"/>
</p:tagLst>
</file>

<file path=ppt/tags/tag110.xml><?xml version="1.0" encoding="utf-8"?>
<p:tagLst xmlns:a="http://schemas.openxmlformats.org/drawingml/2006/main" xmlns:r="http://schemas.openxmlformats.org/officeDocument/2006/relationships" xmlns:p="http://schemas.openxmlformats.org/presentationml/2006/main">
  <p:tag name="WIZPLACEHOLDER" val="1"/>
</p:tagLst>
</file>

<file path=ppt/tags/tag111.xml><?xml version="1.0" encoding="utf-8"?>
<p:tagLst xmlns:a="http://schemas.openxmlformats.org/drawingml/2006/main" xmlns:r="http://schemas.openxmlformats.org/officeDocument/2006/relationships" xmlns:p="http://schemas.openxmlformats.org/presentationml/2006/main">
  <p:tag name="WIZPLACEHOLDER" val="1"/>
</p:tagLst>
</file>

<file path=ppt/tags/tag112.xml><?xml version="1.0" encoding="utf-8"?>
<p:tagLst xmlns:a="http://schemas.openxmlformats.org/drawingml/2006/main" xmlns:r="http://schemas.openxmlformats.org/officeDocument/2006/relationships" xmlns:p="http://schemas.openxmlformats.org/presentationml/2006/main">
  <p:tag name="WIZPLACEHOLDER" val="1"/>
</p:tagLst>
</file>

<file path=ppt/tags/tag113.xml><?xml version="1.0" encoding="utf-8"?>
<p:tagLst xmlns:a="http://schemas.openxmlformats.org/drawingml/2006/main" xmlns:r="http://schemas.openxmlformats.org/officeDocument/2006/relationships" xmlns:p="http://schemas.openxmlformats.org/presentationml/2006/main">
  <p:tag name="WIZPLACEHOLDER" val="1"/>
</p:tagLst>
</file>

<file path=ppt/tags/tag114.xml><?xml version="1.0" encoding="utf-8"?>
<p:tagLst xmlns:a="http://schemas.openxmlformats.org/drawingml/2006/main" xmlns:r="http://schemas.openxmlformats.org/officeDocument/2006/relationships" xmlns:p="http://schemas.openxmlformats.org/presentationml/2006/main">
  <p:tag name="WIZPLACEHOLDER" val="1"/>
</p:tagLst>
</file>

<file path=ppt/tags/tag115.xml><?xml version="1.0" encoding="utf-8"?>
<p:tagLst xmlns:a="http://schemas.openxmlformats.org/drawingml/2006/main" xmlns:r="http://schemas.openxmlformats.org/officeDocument/2006/relationships" xmlns:p="http://schemas.openxmlformats.org/presentationml/2006/main">
  <p:tag name="WIZPLACEHOLDER" val="1"/>
</p:tagLst>
</file>

<file path=ppt/tags/tag116.xml><?xml version="1.0" encoding="utf-8"?>
<p:tagLst xmlns:a="http://schemas.openxmlformats.org/drawingml/2006/main" xmlns:r="http://schemas.openxmlformats.org/officeDocument/2006/relationships" xmlns:p="http://schemas.openxmlformats.org/presentationml/2006/main">
  <p:tag name="WIZPLACEHOLDER" val="1"/>
</p:tagLst>
</file>

<file path=ppt/tags/tag117.xml><?xml version="1.0" encoding="utf-8"?>
<p:tagLst xmlns:a="http://schemas.openxmlformats.org/drawingml/2006/main" xmlns:r="http://schemas.openxmlformats.org/officeDocument/2006/relationships" xmlns:p="http://schemas.openxmlformats.org/presentationml/2006/main">
  <p:tag name="WIZPLACEHOLDER" val="1"/>
</p:tagLst>
</file>

<file path=ppt/tags/tag118.xml><?xml version="1.0" encoding="utf-8"?>
<p:tagLst xmlns:a="http://schemas.openxmlformats.org/drawingml/2006/main" xmlns:r="http://schemas.openxmlformats.org/officeDocument/2006/relationships" xmlns:p="http://schemas.openxmlformats.org/presentationml/2006/main">
  <p:tag name="WIZPLACEHOLDER" val="1"/>
</p:tagLst>
</file>

<file path=ppt/tags/tag119.xml><?xml version="1.0" encoding="utf-8"?>
<p:tagLst xmlns:a="http://schemas.openxmlformats.org/drawingml/2006/main" xmlns:r="http://schemas.openxmlformats.org/officeDocument/2006/relationships" xmlns:p="http://schemas.openxmlformats.org/presentationml/2006/main">
  <p:tag name="WIZPLACEHOLDER" val="1"/>
</p:tagLst>
</file>

<file path=ppt/tags/tag12.xml><?xml version="1.0" encoding="utf-8"?>
<p:tagLst xmlns:a="http://schemas.openxmlformats.org/drawingml/2006/main" xmlns:r="http://schemas.openxmlformats.org/officeDocument/2006/relationships" xmlns:p="http://schemas.openxmlformats.org/presentationml/2006/main">
  <p:tag name="POSITION" val="20,99/0,6/3,8/3,8"/>
  <p:tag name="LOCKED" val="1"/>
</p:tagLst>
</file>

<file path=ppt/tags/tag120.xml><?xml version="1.0" encoding="utf-8"?>
<p:tagLst xmlns:a="http://schemas.openxmlformats.org/drawingml/2006/main" xmlns:r="http://schemas.openxmlformats.org/officeDocument/2006/relationships" xmlns:p="http://schemas.openxmlformats.org/presentationml/2006/main">
  <p:tag name="WIZPLACEHOLDER" val="1"/>
</p:tagLst>
</file>

<file path=ppt/tags/tag121.xml><?xml version="1.0" encoding="utf-8"?>
<p:tagLst xmlns:a="http://schemas.openxmlformats.org/drawingml/2006/main" xmlns:r="http://schemas.openxmlformats.org/officeDocument/2006/relationships" xmlns:p="http://schemas.openxmlformats.org/presentationml/2006/main">
  <p:tag name="WIZPLACEHOLDER" val="1"/>
</p:tagLst>
</file>

<file path=ppt/tags/tag122.xml><?xml version="1.0" encoding="utf-8"?>
<p:tagLst xmlns:a="http://schemas.openxmlformats.org/drawingml/2006/main" xmlns:r="http://schemas.openxmlformats.org/officeDocument/2006/relationships" xmlns:p="http://schemas.openxmlformats.org/presentationml/2006/main">
  <p:tag name="WIZPLACEHOLDER" val="1"/>
</p:tagLst>
</file>

<file path=ppt/tags/tag123.xml><?xml version="1.0" encoding="utf-8"?>
<p:tagLst xmlns:a="http://schemas.openxmlformats.org/drawingml/2006/main" xmlns:r="http://schemas.openxmlformats.org/officeDocument/2006/relationships" xmlns:p="http://schemas.openxmlformats.org/presentationml/2006/main">
  <p:tag name="WIZPLACEHOLDER" val="1"/>
</p:tagLst>
</file>

<file path=ppt/tags/tag124.xml><?xml version="1.0" encoding="utf-8"?>
<p:tagLst xmlns:a="http://schemas.openxmlformats.org/drawingml/2006/main" xmlns:r="http://schemas.openxmlformats.org/officeDocument/2006/relationships" xmlns:p="http://schemas.openxmlformats.org/presentationml/2006/main">
  <p:tag name="WIZPLACEHOLDER" val="1"/>
</p:tagLst>
</file>

<file path=ppt/tags/tag125.xml><?xml version="1.0" encoding="utf-8"?>
<p:tagLst xmlns:a="http://schemas.openxmlformats.org/drawingml/2006/main" xmlns:r="http://schemas.openxmlformats.org/officeDocument/2006/relationships" xmlns:p="http://schemas.openxmlformats.org/presentationml/2006/main">
  <p:tag name="WIZPLACEHOLDER" val="1"/>
</p:tagLst>
</file>

<file path=ppt/tags/tag126.xml><?xml version="1.0" encoding="utf-8"?>
<p:tagLst xmlns:a="http://schemas.openxmlformats.org/drawingml/2006/main" xmlns:r="http://schemas.openxmlformats.org/officeDocument/2006/relationships" xmlns:p="http://schemas.openxmlformats.org/presentationml/2006/main">
  <p:tag name="WIZPLACEHOLDER" val="1"/>
</p:tagLst>
</file>

<file path=ppt/tags/tag127.xml><?xml version="1.0" encoding="utf-8"?>
<p:tagLst xmlns:a="http://schemas.openxmlformats.org/drawingml/2006/main" xmlns:r="http://schemas.openxmlformats.org/officeDocument/2006/relationships" xmlns:p="http://schemas.openxmlformats.org/presentationml/2006/main">
  <p:tag name="WIZPLACEHOLDER" val="1"/>
</p:tagLst>
</file>

<file path=ppt/tags/tag128.xml><?xml version="1.0" encoding="utf-8"?>
<p:tagLst xmlns:a="http://schemas.openxmlformats.org/drawingml/2006/main" xmlns:r="http://schemas.openxmlformats.org/officeDocument/2006/relationships" xmlns:p="http://schemas.openxmlformats.org/presentationml/2006/main">
  <p:tag name="WIZPLACEHOLDER" val="1"/>
</p:tagLst>
</file>

<file path=ppt/tags/tag129.xml><?xml version="1.0" encoding="utf-8"?>
<p:tagLst xmlns:a="http://schemas.openxmlformats.org/drawingml/2006/main" xmlns:r="http://schemas.openxmlformats.org/officeDocument/2006/relationships" xmlns:p="http://schemas.openxmlformats.org/presentationml/2006/main">
  <p:tag name="WIZPLACEHOLDER" val="1"/>
</p:tagLst>
</file>

<file path=ppt/tags/tag13.xml><?xml version="1.0" encoding="utf-8"?>
<p:tagLst xmlns:a="http://schemas.openxmlformats.org/drawingml/2006/main" xmlns:r="http://schemas.openxmlformats.org/officeDocument/2006/relationships" xmlns:p="http://schemas.openxmlformats.org/presentationml/2006/main">
  <p:tag name="POSITION" val="0,6/1,78/19,8/2,37"/>
  <p:tag name="LOCKED" val="1"/>
  <p:tag name="WIZSHAPE" val="WizShape"/>
  <p:tag name="VISIBLE" val="System.Xml.XmlAttribute"/>
</p:tagLst>
</file>

<file path=ppt/tags/tag130.xml><?xml version="1.0" encoding="utf-8"?>
<p:tagLst xmlns:a="http://schemas.openxmlformats.org/drawingml/2006/main" xmlns:r="http://schemas.openxmlformats.org/officeDocument/2006/relationships" xmlns:p="http://schemas.openxmlformats.org/presentationml/2006/main">
  <p:tag name="WIZPLACEHOLDER" val="1"/>
</p:tagLst>
</file>

<file path=ppt/tags/tag131.xml><?xml version="1.0" encoding="utf-8"?>
<p:tagLst xmlns:a="http://schemas.openxmlformats.org/drawingml/2006/main" xmlns:r="http://schemas.openxmlformats.org/officeDocument/2006/relationships" xmlns:p="http://schemas.openxmlformats.org/presentationml/2006/main">
  <p:tag name="WIZPLACEHOLDER" val="1"/>
</p:tagLst>
</file>

<file path=ppt/tags/tag132.xml><?xml version="1.0" encoding="utf-8"?>
<p:tagLst xmlns:a="http://schemas.openxmlformats.org/drawingml/2006/main" xmlns:r="http://schemas.openxmlformats.org/officeDocument/2006/relationships" xmlns:p="http://schemas.openxmlformats.org/presentationml/2006/main">
  <p:tag name="WIZPLACEHOLDER" val="1"/>
</p:tagLst>
</file>

<file path=ppt/tags/tag133.xml><?xml version="1.0" encoding="utf-8"?>
<p:tagLst xmlns:a="http://schemas.openxmlformats.org/drawingml/2006/main" xmlns:r="http://schemas.openxmlformats.org/officeDocument/2006/relationships" xmlns:p="http://schemas.openxmlformats.org/presentationml/2006/main">
  <p:tag name="WIZPLACEHOLDER" val="1"/>
</p:tagLst>
</file>

<file path=ppt/tags/tag134.xml><?xml version="1.0" encoding="utf-8"?>
<p:tagLst xmlns:a="http://schemas.openxmlformats.org/drawingml/2006/main" xmlns:r="http://schemas.openxmlformats.org/officeDocument/2006/relationships" xmlns:p="http://schemas.openxmlformats.org/presentationml/2006/main">
  <p:tag name="WIZPLACEHOLDER" val="1"/>
</p:tagLst>
</file>

<file path=ppt/tags/tag135.xml><?xml version="1.0" encoding="utf-8"?>
<p:tagLst xmlns:a="http://schemas.openxmlformats.org/drawingml/2006/main" xmlns:r="http://schemas.openxmlformats.org/officeDocument/2006/relationships" xmlns:p="http://schemas.openxmlformats.org/presentationml/2006/main">
  <p:tag name="WIZPLACEHOLDER" val="1"/>
</p:tagLst>
</file>

<file path=ppt/tags/tag136.xml><?xml version="1.0" encoding="utf-8"?>
<p:tagLst xmlns:a="http://schemas.openxmlformats.org/drawingml/2006/main" xmlns:r="http://schemas.openxmlformats.org/officeDocument/2006/relationships" xmlns:p="http://schemas.openxmlformats.org/presentationml/2006/main">
  <p:tag name="WIZPLACEHOLDER" val="1"/>
</p:tagLst>
</file>

<file path=ppt/tags/tag137.xml><?xml version="1.0" encoding="utf-8"?>
<p:tagLst xmlns:a="http://schemas.openxmlformats.org/drawingml/2006/main" xmlns:r="http://schemas.openxmlformats.org/officeDocument/2006/relationships" xmlns:p="http://schemas.openxmlformats.org/presentationml/2006/main">
  <p:tag name="WIZPLACEHOLDER" val="1"/>
</p:tagLst>
</file>

<file path=ppt/tags/tag138.xml><?xml version="1.0" encoding="utf-8"?>
<p:tagLst xmlns:a="http://schemas.openxmlformats.org/drawingml/2006/main" xmlns:r="http://schemas.openxmlformats.org/officeDocument/2006/relationships" xmlns:p="http://schemas.openxmlformats.org/presentationml/2006/main">
  <p:tag name="WIZPLACEHOLDER" val="1"/>
</p:tagLst>
</file>

<file path=ppt/tags/tag139.xml><?xml version="1.0" encoding="utf-8"?>
<p:tagLst xmlns:a="http://schemas.openxmlformats.org/drawingml/2006/main" xmlns:r="http://schemas.openxmlformats.org/officeDocument/2006/relationships" xmlns:p="http://schemas.openxmlformats.org/presentationml/2006/main">
  <p:tag name="WIZPLACEHOLDER" val="1"/>
</p:tagLst>
</file>

<file path=ppt/tags/tag14.xml><?xml version="1.0" encoding="utf-8"?>
<p:tagLst xmlns:a="http://schemas.openxmlformats.org/drawingml/2006/main" xmlns:r="http://schemas.openxmlformats.org/officeDocument/2006/relationships" xmlns:p="http://schemas.openxmlformats.org/presentationml/2006/main">
  <p:tag name="POSITION" val="0,6/5,2/24,2/12,8"/>
  <p:tag name="LOCKED" val="1"/>
  <p:tag name="WIZSHAPE" val="WizShape"/>
  <p:tag name="VISIBLE" val="System.Xml.XmlAttribute"/>
</p:tagLst>
</file>

<file path=ppt/tags/tag140.xml><?xml version="1.0" encoding="utf-8"?>
<p:tagLst xmlns:a="http://schemas.openxmlformats.org/drawingml/2006/main" xmlns:r="http://schemas.openxmlformats.org/officeDocument/2006/relationships" xmlns:p="http://schemas.openxmlformats.org/presentationml/2006/main">
  <p:tag name="WIZPLACEHOLDER" val="1"/>
</p:tagLst>
</file>

<file path=ppt/tags/tag141.xml><?xml version="1.0" encoding="utf-8"?>
<p:tagLst xmlns:a="http://schemas.openxmlformats.org/drawingml/2006/main" xmlns:r="http://schemas.openxmlformats.org/officeDocument/2006/relationships" xmlns:p="http://schemas.openxmlformats.org/presentationml/2006/main">
  <p:tag name="WIZPLACEHOLDER" val="1"/>
</p:tagLst>
</file>

<file path=ppt/tags/tag142.xml><?xml version="1.0" encoding="utf-8"?>
<p:tagLst xmlns:a="http://schemas.openxmlformats.org/drawingml/2006/main" xmlns:r="http://schemas.openxmlformats.org/officeDocument/2006/relationships" xmlns:p="http://schemas.openxmlformats.org/presentationml/2006/main">
  <p:tag name="WIZPLACEHOLDER" val="1"/>
</p:tagLst>
</file>

<file path=ppt/tags/tag143.xml><?xml version="1.0" encoding="utf-8"?>
<p:tagLst xmlns:a="http://schemas.openxmlformats.org/drawingml/2006/main" xmlns:r="http://schemas.openxmlformats.org/officeDocument/2006/relationships" xmlns:p="http://schemas.openxmlformats.org/presentationml/2006/main">
  <p:tag name="WIZPLACEHOLDER" val="1"/>
</p:tagLst>
</file>

<file path=ppt/tags/tag144.xml><?xml version="1.0" encoding="utf-8"?>
<p:tagLst xmlns:a="http://schemas.openxmlformats.org/drawingml/2006/main" xmlns:r="http://schemas.openxmlformats.org/officeDocument/2006/relationships" xmlns:p="http://schemas.openxmlformats.org/presentationml/2006/main">
  <p:tag name="WIZPLACEHOLDER" val="1"/>
</p:tagLst>
</file>

<file path=ppt/tags/tag145.xml><?xml version="1.0" encoding="utf-8"?>
<p:tagLst xmlns:a="http://schemas.openxmlformats.org/drawingml/2006/main" xmlns:r="http://schemas.openxmlformats.org/officeDocument/2006/relationships" xmlns:p="http://schemas.openxmlformats.org/presentationml/2006/main">
  <p:tag name="WIZPLACEHOLDER" val="1"/>
</p:tagLst>
</file>

<file path=ppt/tags/tag146.xml><?xml version="1.0" encoding="utf-8"?>
<p:tagLst xmlns:a="http://schemas.openxmlformats.org/drawingml/2006/main" xmlns:r="http://schemas.openxmlformats.org/officeDocument/2006/relationships" xmlns:p="http://schemas.openxmlformats.org/presentationml/2006/main">
  <p:tag name="WIZPLACEHOLDER" val="1"/>
</p:tagLst>
</file>

<file path=ppt/tags/tag147.xml><?xml version="1.0" encoding="utf-8"?>
<p:tagLst xmlns:a="http://schemas.openxmlformats.org/drawingml/2006/main" xmlns:r="http://schemas.openxmlformats.org/officeDocument/2006/relationships" xmlns:p="http://schemas.openxmlformats.org/presentationml/2006/main">
  <p:tag name="WIZPLACEHOLDER" val="1"/>
</p:tagLst>
</file>

<file path=ppt/tags/tag148.xml><?xml version="1.0" encoding="utf-8"?>
<p:tagLst xmlns:a="http://schemas.openxmlformats.org/drawingml/2006/main" xmlns:r="http://schemas.openxmlformats.org/officeDocument/2006/relationships" xmlns:p="http://schemas.openxmlformats.org/presentationml/2006/main">
  <p:tag name="WIZPLACEHOLDER" val="1"/>
</p:tagLst>
</file>

<file path=ppt/tags/tag149.xml><?xml version="1.0" encoding="utf-8"?>
<p:tagLst xmlns:a="http://schemas.openxmlformats.org/drawingml/2006/main" xmlns:r="http://schemas.openxmlformats.org/officeDocument/2006/relationships" xmlns:p="http://schemas.openxmlformats.org/presentationml/2006/main">
  <p:tag name="WIZPLACEHOLDER" val="1"/>
</p:tagLst>
</file>

<file path=ppt/tags/tag15.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WIZPLACEHOLDER" val="1"/>
</p:tagLst>
</file>

<file path=ppt/tags/tag153.xml><?xml version="1.0" encoding="utf-8"?>
<p:tagLst xmlns:a="http://schemas.openxmlformats.org/drawingml/2006/main" xmlns:r="http://schemas.openxmlformats.org/officeDocument/2006/relationships" xmlns:p="http://schemas.openxmlformats.org/presentationml/2006/main">
  <p:tag name="WIZPLACEHOLDER" val="1"/>
</p:tagLst>
</file>

<file path=ppt/tags/tag154.xml><?xml version="1.0" encoding="utf-8"?>
<p:tagLst xmlns:a="http://schemas.openxmlformats.org/drawingml/2006/main" xmlns:r="http://schemas.openxmlformats.org/officeDocument/2006/relationships" xmlns:p="http://schemas.openxmlformats.org/presentationml/2006/main">
  <p:tag name="WIZPLACEHOLDER" val="1"/>
</p:tagLst>
</file>

<file path=ppt/tags/tag155.xml><?xml version="1.0" encoding="utf-8"?>
<p:tagLst xmlns:a="http://schemas.openxmlformats.org/drawingml/2006/main" xmlns:r="http://schemas.openxmlformats.org/officeDocument/2006/relationships" xmlns:p="http://schemas.openxmlformats.org/presentationml/2006/main">
  <p:tag name="WIZPLACEHOLDER" val="1"/>
</p:tagLst>
</file>

<file path=ppt/tags/tag156.xml><?xml version="1.0" encoding="utf-8"?>
<p:tagLst xmlns:a="http://schemas.openxmlformats.org/drawingml/2006/main" xmlns:r="http://schemas.openxmlformats.org/officeDocument/2006/relationships" xmlns:p="http://schemas.openxmlformats.org/presentationml/2006/main">
  <p:tag name="WIZPLACEHOLDER" val="1"/>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POSITION" val="0/0,6/25,39/3,8"/>
  <p:tag name="LOCKED" val="1"/>
</p:tagLst>
</file>

<file path=ppt/tags/tag159.xml><?xml version="1.0" encoding="utf-8"?>
<p:tagLst xmlns:a="http://schemas.openxmlformats.org/drawingml/2006/main" xmlns:r="http://schemas.openxmlformats.org/officeDocument/2006/relationships" xmlns:p="http://schemas.openxmlformats.org/presentationml/2006/main">
  <p:tag name="POSITION" val="20,99/0,6/3,8/3,8"/>
  <p:tag name="LOCKED" val="1"/>
</p:tagLst>
</file>

<file path=ppt/tags/tag16.xml><?xml version="1.0" encoding="utf-8"?>
<p:tagLst xmlns:a="http://schemas.openxmlformats.org/drawingml/2006/main" xmlns:r="http://schemas.openxmlformats.org/officeDocument/2006/relationships" xmlns:p="http://schemas.openxmlformats.org/presentationml/2006/main">
  <p:tag name="POSITION" val="2,6/18,66/20,2/0,27"/>
  <p:tag name="LOCKED" val="1"/>
  <p:tag name="WIZSHAPE" val="WizShape"/>
  <p:tag name="VISIBLE" val="System.Xml.XmlAttribute"/>
</p:tagLst>
</file>

<file path=ppt/tags/tag160.xml><?xml version="1.0" encoding="utf-8"?>
<p:tagLst xmlns:a="http://schemas.openxmlformats.org/drawingml/2006/main" xmlns:r="http://schemas.openxmlformats.org/officeDocument/2006/relationships" xmlns:p="http://schemas.openxmlformats.org/presentationml/2006/main">
  <p:tag name="POSITION" val="0,6/1,78/19,8/2,37"/>
  <p:tag name="LOCKED" val="1"/>
  <p:tag name="WIZSHAPE" val="WizShape"/>
  <p:tag name="VISIBLE" val="System.Xml.XmlAttribute"/>
</p:tagLst>
</file>

<file path=ppt/tags/tag161.xml><?xml version="1.0" encoding="utf-8"?>
<p:tagLst xmlns:a="http://schemas.openxmlformats.org/drawingml/2006/main" xmlns:r="http://schemas.openxmlformats.org/officeDocument/2006/relationships" xmlns:p="http://schemas.openxmlformats.org/presentationml/2006/main">
  <p:tag name="POSITION" val="0,6/5,2/24,2/12,8"/>
  <p:tag name="LOCKED" val="1"/>
  <p:tag name="WIZSHAPE" val="WizShape"/>
  <p:tag name="VISIBLE" val="System.Xml.XmlAttribute"/>
</p:tagLst>
</file>

<file path=ppt/tags/tag162.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163.xml><?xml version="1.0" encoding="utf-8"?>
<p:tagLst xmlns:a="http://schemas.openxmlformats.org/drawingml/2006/main" xmlns:r="http://schemas.openxmlformats.org/officeDocument/2006/relationships" xmlns:p="http://schemas.openxmlformats.org/presentationml/2006/main">
  <p:tag name="POSITION" val="2,6/18,66/20,2/0,27"/>
  <p:tag name="LOCKED" val="1"/>
  <p:tag name="WIZSHAPE" val="WizShape"/>
  <p:tag name="VISIBLE" val="System.Xml.XmlAttribute"/>
</p:tagLst>
</file>

<file path=ppt/tags/tag164.xml><?xml version="1.0" encoding="utf-8"?>
<p:tagLst xmlns:a="http://schemas.openxmlformats.org/drawingml/2006/main" xmlns:r="http://schemas.openxmlformats.org/officeDocument/2006/relationships" xmlns:p="http://schemas.openxmlformats.org/presentationml/2006/main">
  <p:tag name="POSITION" val="0,6/18,46/2/0,42"/>
  <p:tag name="LOCKED" val="1"/>
  <p:tag name="WIZSHAPE" val="WizShape"/>
  <p:tag name="VISIBLE" val="System.Xml.XmlAttribute"/>
</p:tagLst>
</file>

<file path=ppt/tags/tag165.xml><?xml version="1.0" encoding="utf-8"?>
<p:tagLst xmlns:a="http://schemas.openxmlformats.org/drawingml/2006/main" xmlns:r="http://schemas.openxmlformats.org/officeDocument/2006/relationships" xmlns:p="http://schemas.openxmlformats.org/presentationml/2006/main">
  <p:tag name="POSITION" val="2,6/18,79/20,2/0,27"/>
  <p:tag name="LOCKED" val="1"/>
  <p:tag name="WIZSHAPE" val="WizShape"/>
  <p:tag name="VISIBLE" val="System.Xml.XmlAttribu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WIZPLACEHOLDER" val="1"/>
</p:tagLst>
</file>

<file path=ppt/tags/tag168.xml><?xml version="1.0" encoding="utf-8"?>
<p:tagLst xmlns:a="http://schemas.openxmlformats.org/drawingml/2006/main" xmlns:r="http://schemas.openxmlformats.org/officeDocument/2006/relationships" xmlns:p="http://schemas.openxmlformats.org/presentationml/2006/main">
  <p:tag name="WIZPLACEHOLDER" val="1"/>
</p:tagLst>
</file>

<file path=ppt/tags/tag169.xml><?xml version="1.0" encoding="utf-8"?>
<p:tagLst xmlns:a="http://schemas.openxmlformats.org/drawingml/2006/main" xmlns:r="http://schemas.openxmlformats.org/officeDocument/2006/relationships" xmlns:p="http://schemas.openxmlformats.org/presentationml/2006/main">
  <p:tag name="WIZPLACEHOLDER" val="1"/>
</p:tagLst>
</file>

<file path=ppt/tags/tag17.xml><?xml version="1.0" encoding="utf-8"?>
<p:tagLst xmlns:a="http://schemas.openxmlformats.org/drawingml/2006/main" xmlns:r="http://schemas.openxmlformats.org/officeDocument/2006/relationships" xmlns:p="http://schemas.openxmlformats.org/presentationml/2006/main">
  <p:tag name="POSITION" val="0,6/18,46/2/0,42"/>
  <p:tag name="LOCKED" val="1"/>
  <p:tag name="WIZSHAPE" val="WizShape"/>
  <p:tag name="VISIBLE" val="System.Xml.XmlAttribute"/>
</p:tagLst>
</file>

<file path=ppt/tags/tag170.xml><?xml version="1.0" encoding="utf-8"?>
<p:tagLst xmlns:a="http://schemas.openxmlformats.org/drawingml/2006/main" xmlns:r="http://schemas.openxmlformats.org/officeDocument/2006/relationships" xmlns:p="http://schemas.openxmlformats.org/presentationml/2006/main">
  <p:tag name="WIZPLACEHOLDER" val="1"/>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WIZPLACEHOLDER" val="1"/>
</p:tagLst>
</file>

<file path=ppt/tags/tag173.xml><?xml version="1.0" encoding="utf-8"?>
<p:tagLst xmlns:a="http://schemas.openxmlformats.org/drawingml/2006/main" xmlns:r="http://schemas.openxmlformats.org/officeDocument/2006/relationships" xmlns:p="http://schemas.openxmlformats.org/presentationml/2006/main">
  <p:tag name="WIZPLACEHOLDER" val="1"/>
</p:tagLst>
</file>

<file path=ppt/tags/tag174.xml><?xml version="1.0" encoding="utf-8"?>
<p:tagLst xmlns:a="http://schemas.openxmlformats.org/drawingml/2006/main" xmlns:r="http://schemas.openxmlformats.org/officeDocument/2006/relationships" xmlns:p="http://schemas.openxmlformats.org/presentationml/2006/main">
  <p:tag name="WIZPLACEHOLDER" val="1"/>
</p:tagLst>
</file>

<file path=ppt/tags/tag175.xml><?xml version="1.0" encoding="utf-8"?>
<p:tagLst xmlns:a="http://schemas.openxmlformats.org/drawingml/2006/main" xmlns:r="http://schemas.openxmlformats.org/officeDocument/2006/relationships" xmlns:p="http://schemas.openxmlformats.org/presentationml/2006/main">
  <p:tag name="WIZPLACEHOLDER" val="1"/>
</p:tagLst>
</file>

<file path=ppt/tags/tag176.xml><?xml version="1.0" encoding="utf-8"?>
<p:tagLst xmlns:a="http://schemas.openxmlformats.org/drawingml/2006/main" xmlns:r="http://schemas.openxmlformats.org/officeDocument/2006/relationships" xmlns:p="http://schemas.openxmlformats.org/presentationml/2006/main">
  <p:tag name="WIZPLACEHOLDER" val="1"/>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WIZPLACEHOLDER" val="1"/>
</p:tagLst>
</file>

<file path=ppt/tags/tag179.xml><?xml version="1.0" encoding="utf-8"?>
<p:tagLst xmlns:a="http://schemas.openxmlformats.org/drawingml/2006/main" xmlns:r="http://schemas.openxmlformats.org/officeDocument/2006/relationships" xmlns:p="http://schemas.openxmlformats.org/presentationml/2006/main">
  <p:tag name="WIZPLACEHOLDER" val="1"/>
</p:tagLst>
</file>

<file path=ppt/tags/tag18.xml><?xml version="1.0" encoding="utf-8"?>
<p:tagLst xmlns:a="http://schemas.openxmlformats.org/drawingml/2006/main" xmlns:r="http://schemas.openxmlformats.org/officeDocument/2006/relationships" xmlns:p="http://schemas.openxmlformats.org/presentationml/2006/main">
  <p:tag name="POSITION" val="2,6/18,79/20,2/0,27"/>
  <p:tag name="LOCKED" val="1"/>
  <p:tag name="WIZSHAPE" val="WizShape"/>
  <p:tag name="VISIBLE" val="System.Xml.XmlAttribute"/>
</p:tagLst>
</file>

<file path=ppt/tags/tag180.xml><?xml version="1.0" encoding="utf-8"?>
<p:tagLst xmlns:a="http://schemas.openxmlformats.org/drawingml/2006/main" xmlns:r="http://schemas.openxmlformats.org/officeDocument/2006/relationships" xmlns:p="http://schemas.openxmlformats.org/presentationml/2006/main">
  <p:tag name="WIZPLACEHOLDER" val="1"/>
</p:tagLst>
</file>

<file path=ppt/tags/tag181.xml><?xml version="1.0" encoding="utf-8"?>
<p:tagLst xmlns:a="http://schemas.openxmlformats.org/drawingml/2006/main" xmlns:r="http://schemas.openxmlformats.org/officeDocument/2006/relationships" xmlns:p="http://schemas.openxmlformats.org/presentationml/2006/main">
  <p:tag name="WIZPLACEHOLDER" val="1"/>
</p:tagLst>
</file>

<file path=ppt/tags/tag182.xml><?xml version="1.0" encoding="utf-8"?>
<p:tagLst xmlns:a="http://schemas.openxmlformats.org/drawingml/2006/main" xmlns:r="http://schemas.openxmlformats.org/officeDocument/2006/relationships" xmlns:p="http://schemas.openxmlformats.org/presentationml/2006/main">
  <p:tag name="WIZPLACEHOLDER" val="1"/>
</p:tagLst>
</file>

<file path=ppt/tags/tag183.xml><?xml version="1.0" encoding="utf-8"?>
<p:tagLst xmlns:a="http://schemas.openxmlformats.org/drawingml/2006/main" xmlns:r="http://schemas.openxmlformats.org/officeDocument/2006/relationships" xmlns:p="http://schemas.openxmlformats.org/presentationml/2006/main">
  <p:tag name="WIZPLACEHOLDER" val="1"/>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WIZPLACEHOLDER" val="1"/>
</p:tagLst>
</file>

<file path=ppt/tags/tag186.xml><?xml version="1.0" encoding="utf-8"?>
<p:tagLst xmlns:a="http://schemas.openxmlformats.org/drawingml/2006/main" xmlns:r="http://schemas.openxmlformats.org/officeDocument/2006/relationships" xmlns:p="http://schemas.openxmlformats.org/presentationml/2006/main">
  <p:tag name="WIZPLACEHOLDER" val="1"/>
</p:tagLst>
</file>

<file path=ppt/tags/tag187.xml><?xml version="1.0" encoding="utf-8"?>
<p:tagLst xmlns:a="http://schemas.openxmlformats.org/drawingml/2006/main" xmlns:r="http://schemas.openxmlformats.org/officeDocument/2006/relationships" xmlns:p="http://schemas.openxmlformats.org/presentationml/2006/main">
  <p:tag name="WIZPLACEHOLDER" val="1"/>
</p:tagLst>
</file>

<file path=ppt/tags/tag188.xml><?xml version="1.0" encoding="utf-8"?>
<p:tagLst xmlns:a="http://schemas.openxmlformats.org/drawingml/2006/main" xmlns:r="http://schemas.openxmlformats.org/officeDocument/2006/relationships" xmlns:p="http://schemas.openxmlformats.org/presentationml/2006/main">
  <p:tag name="WIZPLACEHOLDER" val="1"/>
</p:tagLst>
</file>

<file path=ppt/tags/tag189.xml><?xml version="1.0" encoding="utf-8"?>
<p:tagLst xmlns:a="http://schemas.openxmlformats.org/drawingml/2006/main" xmlns:r="http://schemas.openxmlformats.org/officeDocument/2006/relationships" xmlns:p="http://schemas.openxmlformats.org/presentationml/2006/main">
  <p:tag name="WIZPLACEHOLDER" val="1"/>
</p:tagLst>
</file>

<file path=ppt/tags/tag19.xml><?xml version="1.0" encoding="utf-8"?>
<p:tagLst xmlns:a="http://schemas.openxmlformats.org/drawingml/2006/main" xmlns:r="http://schemas.openxmlformats.org/officeDocument/2006/relationships" xmlns:p="http://schemas.openxmlformats.org/presentationml/2006/main">
  <p:tag name="WIZPLACEHOLDER" val="1"/>
</p:tagLst>
</file>

<file path=ppt/tags/tag190.xml><?xml version="1.0" encoding="utf-8"?>
<p:tagLst xmlns:a="http://schemas.openxmlformats.org/drawingml/2006/main" xmlns:r="http://schemas.openxmlformats.org/officeDocument/2006/relationships" xmlns:p="http://schemas.openxmlformats.org/presentationml/2006/main">
  <p:tag name="WIZPLACEHOLDER" val="1"/>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WIZPLACEHOLDER" val="1"/>
</p:tagLst>
</file>

<file path=ppt/tags/tag193.xml><?xml version="1.0" encoding="utf-8"?>
<p:tagLst xmlns:a="http://schemas.openxmlformats.org/drawingml/2006/main" xmlns:r="http://schemas.openxmlformats.org/officeDocument/2006/relationships" xmlns:p="http://schemas.openxmlformats.org/presentationml/2006/main">
  <p:tag name="WIZPLACEHOLDER" val="1"/>
</p:tagLst>
</file>

<file path=ppt/tags/tag194.xml><?xml version="1.0" encoding="utf-8"?>
<p:tagLst xmlns:a="http://schemas.openxmlformats.org/drawingml/2006/main" xmlns:r="http://schemas.openxmlformats.org/officeDocument/2006/relationships" xmlns:p="http://schemas.openxmlformats.org/presentationml/2006/main">
  <p:tag name="WIZPLACEHOLDER" val="1"/>
</p:tagLst>
</file>

<file path=ppt/tags/tag195.xml><?xml version="1.0" encoding="utf-8"?>
<p:tagLst xmlns:a="http://schemas.openxmlformats.org/drawingml/2006/main" xmlns:r="http://schemas.openxmlformats.org/officeDocument/2006/relationships" xmlns:p="http://schemas.openxmlformats.org/presentationml/2006/main">
  <p:tag name="WIZPLACEHOLDER" val="1"/>
</p:tagLst>
</file>

<file path=ppt/tags/tag196.xml><?xml version="1.0" encoding="utf-8"?>
<p:tagLst xmlns:a="http://schemas.openxmlformats.org/drawingml/2006/main" xmlns:r="http://schemas.openxmlformats.org/officeDocument/2006/relationships" xmlns:p="http://schemas.openxmlformats.org/presentationml/2006/main">
  <p:tag name="WIZPLACEHOLDER" val="1"/>
</p:tagLst>
</file>

<file path=ppt/tags/tag197.xml><?xml version="1.0" encoding="utf-8"?>
<p:tagLst xmlns:a="http://schemas.openxmlformats.org/drawingml/2006/main" xmlns:r="http://schemas.openxmlformats.org/officeDocument/2006/relationships" xmlns:p="http://schemas.openxmlformats.org/presentationml/2006/main">
  <p:tag name="WIZPLACEHOLDER" val="1"/>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WIZPLACEHOLDER"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WIZPLACEHOLDER" val="1"/>
</p:tagLst>
</file>

<file path=ppt/tags/tag200.xml><?xml version="1.0" encoding="utf-8"?>
<p:tagLst xmlns:a="http://schemas.openxmlformats.org/drawingml/2006/main" xmlns:r="http://schemas.openxmlformats.org/officeDocument/2006/relationships" xmlns:p="http://schemas.openxmlformats.org/presentationml/2006/main">
  <p:tag name="WIZPLACEHOLDER" val="1"/>
</p:tagLst>
</file>

<file path=ppt/tags/tag201.xml><?xml version="1.0" encoding="utf-8"?>
<p:tagLst xmlns:a="http://schemas.openxmlformats.org/drawingml/2006/main" xmlns:r="http://schemas.openxmlformats.org/officeDocument/2006/relationships" xmlns:p="http://schemas.openxmlformats.org/presentationml/2006/main">
  <p:tag name="WIZPLACEHOLDER" val="1"/>
</p:tagLst>
</file>

<file path=ppt/tags/tag202.xml><?xml version="1.0" encoding="utf-8"?>
<p:tagLst xmlns:a="http://schemas.openxmlformats.org/drawingml/2006/main" xmlns:r="http://schemas.openxmlformats.org/officeDocument/2006/relationships" xmlns:p="http://schemas.openxmlformats.org/presentationml/2006/main">
  <p:tag name="WIZPLACEHOLDER" val="1"/>
</p:tagLst>
</file>

<file path=ppt/tags/tag203.xml><?xml version="1.0" encoding="utf-8"?>
<p:tagLst xmlns:a="http://schemas.openxmlformats.org/drawingml/2006/main" xmlns:r="http://schemas.openxmlformats.org/officeDocument/2006/relationships" xmlns:p="http://schemas.openxmlformats.org/presentationml/2006/main">
  <p:tag name="WIZPLACEHOLDER" val="1"/>
</p:tagLst>
</file>

<file path=ppt/tags/tag204.xml><?xml version="1.0" encoding="utf-8"?>
<p:tagLst xmlns:a="http://schemas.openxmlformats.org/drawingml/2006/main" xmlns:r="http://schemas.openxmlformats.org/officeDocument/2006/relationships" xmlns:p="http://schemas.openxmlformats.org/presentationml/2006/main">
  <p:tag name="WIZPLACEHOLDER"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WIZPLACEHOLDER" val="1"/>
</p:tagLst>
</file>

<file path=ppt/tags/tag207.xml><?xml version="1.0" encoding="utf-8"?>
<p:tagLst xmlns:a="http://schemas.openxmlformats.org/drawingml/2006/main" xmlns:r="http://schemas.openxmlformats.org/officeDocument/2006/relationships" xmlns:p="http://schemas.openxmlformats.org/presentationml/2006/main">
  <p:tag name="WIZPLACEHOLDER" val="1"/>
</p:tagLst>
</file>

<file path=ppt/tags/tag208.xml><?xml version="1.0" encoding="utf-8"?>
<p:tagLst xmlns:a="http://schemas.openxmlformats.org/drawingml/2006/main" xmlns:r="http://schemas.openxmlformats.org/officeDocument/2006/relationships" xmlns:p="http://schemas.openxmlformats.org/presentationml/2006/main">
  <p:tag name="WIZPLACEHOLDER" val="1"/>
</p:tagLst>
</file>

<file path=ppt/tags/tag209.xml><?xml version="1.0" encoding="utf-8"?>
<p:tagLst xmlns:a="http://schemas.openxmlformats.org/drawingml/2006/main" xmlns:r="http://schemas.openxmlformats.org/officeDocument/2006/relationships" xmlns:p="http://schemas.openxmlformats.org/presentationml/2006/main">
  <p:tag name="WIZPLACEHOLDER" val="1"/>
</p:tagLst>
</file>

<file path=ppt/tags/tag21.xml><?xml version="1.0" encoding="utf-8"?>
<p:tagLst xmlns:a="http://schemas.openxmlformats.org/drawingml/2006/main" xmlns:r="http://schemas.openxmlformats.org/officeDocument/2006/relationships" xmlns:p="http://schemas.openxmlformats.org/presentationml/2006/main">
  <p:tag name="WIZPLACEHOLDER" val="1"/>
</p:tagLst>
</file>

<file path=ppt/tags/tag210.xml><?xml version="1.0" encoding="utf-8"?>
<p:tagLst xmlns:a="http://schemas.openxmlformats.org/drawingml/2006/main" xmlns:r="http://schemas.openxmlformats.org/officeDocument/2006/relationships" xmlns:p="http://schemas.openxmlformats.org/presentationml/2006/main">
  <p:tag name="WIZPLACEHOLDER" val="1"/>
</p:tagLst>
</file>

<file path=ppt/tags/tag211.xml><?xml version="1.0" encoding="utf-8"?>
<p:tagLst xmlns:a="http://schemas.openxmlformats.org/drawingml/2006/main" xmlns:r="http://schemas.openxmlformats.org/officeDocument/2006/relationships" xmlns:p="http://schemas.openxmlformats.org/presentationml/2006/main">
  <p:tag name="WIZPLACEHOLDER" val="1"/>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WIZPLACEHOLDER" val="1"/>
</p:tagLst>
</file>

<file path=ppt/tags/tag214.xml><?xml version="1.0" encoding="utf-8"?>
<p:tagLst xmlns:a="http://schemas.openxmlformats.org/drawingml/2006/main" xmlns:r="http://schemas.openxmlformats.org/officeDocument/2006/relationships" xmlns:p="http://schemas.openxmlformats.org/presentationml/2006/main">
  <p:tag name="WIZPLACEHOLDER" val="1"/>
</p:tagLst>
</file>

<file path=ppt/tags/tag215.xml><?xml version="1.0" encoding="utf-8"?>
<p:tagLst xmlns:a="http://schemas.openxmlformats.org/drawingml/2006/main" xmlns:r="http://schemas.openxmlformats.org/officeDocument/2006/relationships" xmlns:p="http://schemas.openxmlformats.org/presentationml/2006/main">
  <p:tag name="WIZPLACEHOLDER" val="1"/>
</p:tagLst>
</file>

<file path=ppt/tags/tag216.xml><?xml version="1.0" encoding="utf-8"?>
<p:tagLst xmlns:a="http://schemas.openxmlformats.org/drawingml/2006/main" xmlns:r="http://schemas.openxmlformats.org/officeDocument/2006/relationships" xmlns:p="http://schemas.openxmlformats.org/presentationml/2006/main">
  <p:tag name="WIZPLACEHOLDER" val="1"/>
</p:tagLst>
</file>

<file path=ppt/tags/tag217.xml><?xml version="1.0" encoding="utf-8"?>
<p:tagLst xmlns:a="http://schemas.openxmlformats.org/drawingml/2006/main" xmlns:r="http://schemas.openxmlformats.org/officeDocument/2006/relationships" xmlns:p="http://schemas.openxmlformats.org/presentationml/2006/main">
  <p:tag name="WIZPLACEHOLDER" val="1"/>
</p:tagLst>
</file>

<file path=ppt/tags/tag218.xml><?xml version="1.0" encoding="utf-8"?>
<p:tagLst xmlns:a="http://schemas.openxmlformats.org/drawingml/2006/main" xmlns:r="http://schemas.openxmlformats.org/officeDocument/2006/relationships" xmlns:p="http://schemas.openxmlformats.org/presentationml/2006/main">
  <p:tag name="WIZPLACEHOLDER" val="1"/>
</p:tagLst>
</file>

<file path=ppt/tags/tag219.xml><?xml version="1.0" encoding="utf-8"?>
<p:tagLst xmlns:a="http://schemas.openxmlformats.org/drawingml/2006/main" xmlns:r="http://schemas.openxmlformats.org/officeDocument/2006/relationships" xmlns:p="http://schemas.openxmlformats.org/presentationml/2006/main">
  <p:tag name="WIZPLACEHOLDER" val="1"/>
</p:tagLst>
</file>

<file path=ppt/tags/tag22.xml><?xml version="1.0" encoding="utf-8"?>
<p:tagLst xmlns:a="http://schemas.openxmlformats.org/drawingml/2006/main" xmlns:r="http://schemas.openxmlformats.org/officeDocument/2006/relationships" xmlns:p="http://schemas.openxmlformats.org/presentationml/2006/main">
  <p:tag name="WIZPLACEHOLDER" val="1"/>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WIZPLACEHOLDER" val="1"/>
</p:tagLst>
</file>

<file path=ppt/tags/tag222.xml><?xml version="1.0" encoding="utf-8"?>
<p:tagLst xmlns:a="http://schemas.openxmlformats.org/drawingml/2006/main" xmlns:r="http://schemas.openxmlformats.org/officeDocument/2006/relationships" xmlns:p="http://schemas.openxmlformats.org/presentationml/2006/main">
  <p:tag name="WIZPLACEHOLDER" val="1"/>
</p:tagLst>
</file>

<file path=ppt/tags/tag223.xml><?xml version="1.0" encoding="utf-8"?>
<p:tagLst xmlns:a="http://schemas.openxmlformats.org/drawingml/2006/main" xmlns:r="http://schemas.openxmlformats.org/officeDocument/2006/relationships" xmlns:p="http://schemas.openxmlformats.org/presentationml/2006/main">
  <p:tag name="WIZPLACEHOLDER" val="1"/>
</p:tagLst>
</file>

<file path=ppt/tags/tag224.xml><?xml version="1.0" encoding="utf-8"?>
<p:tagLst xmlns:a="http://schemas.openxmlformats.org/drawingml/2006/main" xmlns:r="http://schemas.openxmlformats.org/officeDocument/2006/relationships" xmlns:p="http://schemas.openxmlformats.org/presentationml/2006/main">
  <p:tag name="WIZPLACEHOLDER" val="1"/>
</p:tagLst>
</file>

<file path=ppt/tags/tag225.xml><?xml version="1.0" encoding="utf-8"?>
<p:tagLst xmlns:a="http://schemas.openxmlformats.org/drawingml/2006/main" xmlns:r="http://schemas.openxmlformats.org/officeDocument/2006/relationships" xmlns:p="http://schemas.openxmlformats.org/presentationml/2006/main">
  <p:tag name="WIZPLACEHOLDER" val="1"/>
</p:tagLst>
</file>

<file path=ppt/tags/tag226.xml><?xml version="1.0" encoding="utf-8"?>
<p:tagLst xmlns:a="http://schemas.openxmlformats.org/drawingml/2006/main" xmlns:r="http://schemas.openxmlformats.org/officeDocument/2006/relationships" xmlns:p="http://schemas.openxmlformats.org/presentationml/2006/main">
  <p:tag name="WIZPLACEHOLDER" val="1"/>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WIZPLACEHOLDER" val="1"/>
</p:tagLst>
</file>

<file path=ppt/tags/tag229.xml><?xml version="1.0" encoding="utf-8"?>
<p:tagLst xmlns:a="http://schemas.openxmlformats.org/drawingml/2006/main" xmlns:r="http://schemas.openxmlformats.org/officeDocument/2006/relationships" xmlns:p="http://schemas.openxmlformats.org/presentationml/2006/main">
  <p:tag name="WIZPLACEHOLDER" val="1"/>
</p:tagLst>
</file>

<file path=ppt/tags/tag23.xml><?xml version="1.0" encoding="utf-8"?>
<p:tagLst xmlns:a="http://schemas.openxmlformats.org/drawingml/2006/main" xmlns:r="http://schemas.openxmlformats.org/officeDocument/2006/relationships" xmlns:p="http://schemas.openxmlformats.org/presentationml/2006/main">
  <p:tag name="WIZPLACEHOLDER" val="1"/>
</p:tagLst>
</file>

<file path=ppt/tags/tag230.xml><?xml version="1.0" encoding="utf-8"?>
<p:tagLst xmlns:a="http://schemas.openxmlformats.org/drawingml/2006/main" xmlns:r="http://schemas.openxmlformats.org/officeDocument/2006/relationships" xmlns:p="http://schemas.openxmlformats.org/presentationml/2006/main">
  <p:tag name="WIZPLACEHOLDER" val="1"/>
</p:tagLst>
</file>

<file path=ppt/tags/tag231.xml><?xml version="1.0" encoding="utf-8"?>
<p:tagLst xmlns:a="http://schemas.openxmlformats.org/drawingml/2006/main" xmlns:r="http://schemas.openxmlformats.org/officeDocument/2006/relationships" xmlns:p="http://schemas.openxmlformats.org/presentationml/2006/main">
  <p:tag name="WIZPLACEHOLDER" val="1"/>
</p:tagLst>
</file>

<file path=ppt/tags/tag232.xml><?xml version="1.0" encoding="utf-8"?>
<p:tagLst xmlns:a="http://schemas.openxmlformats.org/drawingml/2006/main" xmlns:r="http://schemas.openxmlformats.org/officeDocument/2006/relationships" xmlns:p="http://schemas.openxmlformats.org/presentationml/2006/main">
  <p:tag name="WIZPLACEHOLDER" val="1"/>
</p:tagLst>
</file>

<file path=ppt/tags/tag233.xml><?xml version="1.0" encoding="utf-8"?>
<p:tagLst xmlns:a="http://schemas.openxmlformats.org/drawingml/2006/main" xmlns:r="http://schemas.openxmlformats.org/officeDocument/2006/relationships" xmlns:p="http://schemas.openxmlformats.org/presentationml/2006/main">
  <p:tag name="WIZPLACEHOLDER" val="1"/>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WIZPLACEHOLDER" val="1"/>
</p:tagLst>
</file>

<file path=ppt/tags/tag236.xml><?xml version="1.0" encoding="utf-8"?>
<p:tagLst xmlns:a="http://schemas.openxmlformats.org/drawingml/2006/main" xmlns:r="http://schemas.openxmlformats.org/officeDocument/2006/relationships" xmlns:p="http://schemas.openxmlformats.org/presentationml/2006/main">
  <p:tag name="WIZPLACEHOLDER" val="1"/>
</p:tagLst>
</file>

<file path=ppt/tags/tag237.xml><?xml version="1.0" encoding="utf-8"?>
<p:tagLst xmlns:a="http://schemas.openxmlformats.org/drawingml/2006/main" xmlns:r="http://schemas.openxmlformats.org/officeDocument/2006/relationships" xmlns:p="http://schemas.openxmlformats.org/presentationml/2006/main">
  <p:tag name="WIZPLACEHOLDER" val="1"/>
</p:tagLst>
</file>

<file path=ppt/tags/tag238.xml><?xml version="1.0" encoding="utf-8"?>
<p:tagLst xmlns:a="http://schemas.openxmlformats.org/drawingml/2006/main" xmlns:r="http://schemas.openxmlformats.org/officeDocument/2006/relationships" xmlns:p="http://schemas.openxmlformats.org/presentationml/2006/main">
  <p:tag name="WIZPLACEHOLDER" val="1"/>
</p:tagLst>
</file>

<file path=ppt/tags/tag239.xml><?xml version="1.0" encoding="utf-8"?>
<p:tagLst xmlns:a="http://schemas.openxmlformats.org/drawingml/2006/main" xmlns:r="http://schemas.openxmlformats.org/officeDocument/2006/relationships" xmlns:p="http://schemas.openxmlformats.org/presentationml/2006/main">
  <p:tag name="WIZPLACEHOLDER" val="1"/>
</p:tagLst>
</file>

<file path=ppt/tags/tag24.xml><?xml version="1.0" encoding="utf-8"?>
<p:tagLst xmlns:a="http://schemas.openxmlformats.org/drawingml/2006/main" xmlns:r="http://schemas.openxmlformats.org/officeDocument/2006/relationships" xmlns:p="http://schemas.openxmlformats.org/presentationml/2006/main">
  <p:tag name="WIZPLACEHOLDER" val="1"/>
</p:tagLst>
</file>

<file path=ppt/tags/tag240.xml><?xml version="1.0" encoding="utf-8"?>
<p:tagLst xmlns:a="http://schemas.openxmlformats.org/drawingml/2006/main" xmlns:r="http://schemas.openxmlformats.org/officeDocument/2006/relationships" xmlns:p="http://schemas.openxmlformats.org/presentationml/2006/main">
  <p:tag name="WIZPLACEHOLDER" val="1"/>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WIZPLACEHOLDER" val="1"/>
</p:tagLst>
</file>

<file path=ppt/tags/tag243.xml><?xml version="1.0" encoding="utf-8"?>
<p:tagLst xmlns:a="http://schemas.openxmlformats.org/drawingml/2006/main" xmlns:r="http://schemas.openxmlformats.org/officeDocument/2006/relationships" xmlns:p="http://schemas.openxmlformats.org/presentationml/2006/main">
  <p:tag name="WIZPLACEHOLDER" val="1"/>
</p:tagLst>
</file>

<file path=ppt/tags/tag244.xml><?xml version="1.0" encoding="utf-8"?>
<p:tagLst xmlns:a="http://schemas.openxmlformats.org/drawingml/2006/main" xmlns:r="http://schemas.openxmlformats.org/officeDocument/2006/relationships" xmlns:p="http://schemas.openxmlformats.org/presentationml/2006/main">
  <p:tag name="WIZPLACEHOLDER" val="1"/>
</p:tagLst>
</file>

<file path=ppt/tags/tag245.xml><?xml version="1.0" encoding="utf-8"?>
<p:tagLst xmlns:a="http://schemas.openxmlformats.org/drawingml/2006/main" xmlns:r="http://schemas.openxmlformats.org/officeDocument/2006/relationships" xmlns:p="http://schemas.openxmlformats.org/presentationml/2006/main">
  <p:tag name="WIZPLACEHOLDER" val="1"/>
</p:tagLst>
</file>

<file path=ppt/tags/tag246.xml><?xml version="1.0" encoding="utf-8"?>
<p:tagLst xmlns:a="http://schemas.openxmlformats.org/drawingml/2006/main" xmlns:r="http://schemas.openxmlformats.org/officeDocument/2006/relationships" xmlns:p="http://schemas.openxmlformats.org/presentationml/2006/main">
  <p:tag name="WIZPLACEHOLDER" val="1"/>
</p:tagLst>
</file>

<file path=ppt/tags/tag247.xml><?xml version="1.0" encoding="utf-8"?>
<p:tagLst xmlns:a="http://schemas.openxmlformats.org/drawingml/2006/main" xmlns:r="http://schemas.openxmlformats.org/officeDocument/2006/relationships" xmlns:p="http://schemas.openxmlformats.org/presentationml/2006/main">
  <p:tag name="WIZPLACEHOLDER" val="1"/>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WIZPLACEHOLDER" val="1"/>
</p:tagLst>
</file>

<file path=ppt/tags/tag25.xml><?xml version="1.0" encoding="utf-8"?>
<p:tagLst xmlns:a="http://schemas.openxmlformats.org/drawingml/2006/main" xmlns:r="http://schemas.openxmlformats.org/officeDocument/2006/relationships" xmlns:p="http://schemas.openxmlformats.org/presentationml/2006/main">
  <p:tag name="WIZPLACEHOLDER" val="1"/>
</p:tagLst>
</file>

<file path=ppt/tags/tag250.xml><?xml version="1.0" encoding="utf-8"?>
<p:tagLst xmlns:a="http://schemas.openxmlformats.org/drawingml/2006/main" xmlns:r="http://schemas.openxmlformats.org/officeDocument/2006/relationships" xmlns:p="http://schemas.openxmlformats.org/presentationml/2006/main">
  <p:tag name="WIZPLACEHOLDER" val="1"/>
</p:tagLst>
</file>

<file path=ppt/tags/tag251.xml><?xml version="1.0" encoding="utf-8"?>
<p:tagLst xmlns:a="http://schemas.openxmlformats.org/drawingml/2006/main" xmlns:r="http://schemas.openxmlformats.org/officeDocument/2006/relationships" xmlns:p="http://schemas.openxmlformats.org/presentationml/2006/main">
  <p:tag name="WIZPLACEHOLDER" val="1"/>
</p:tagLst>
</file>

<file path=ppt/tags/tag252.xml><?xml version="1.0" encoding="utf-8"?>
<p:tagLst xmlns:a="http://schemas.openxmlformats.org/drawingml/2006/main" xmlns:r="http://schemas.openxmlformats.org/officeDocument/2006/relationships" xmlns:p="http://schemas.openxmlformats.org/presentationml/2006/main">
  <p:tag name="WIZPLACEHOLDER" val="1"/>
</p:tagLst>
</file>

<file path=ppt/tags/tag253.xml><?xml version="1.0" encoding="utf-8"?>
<p:tagLst xmlns:a="http://schemas.openxmlformats.org/drawingml/2006/main" xmlns:r="http://schemas.openxmlformats.org/officeDocument/2006/relationships" xmlns:p="http://schemas.openxmlformats.org/presentationml/2006/main">
  <p:tag name="WIZPLACEHOLDER" val="1"/>
</p:tagLst>
</file>

<file path=ppt/tags/tag254.xml><?xml version="1.0" encoding="utf-8"?>
<p:tagLst xmlns:a="http://schemas.openxmlformats.org/drawingml/2006/main" xmlns:r="http://schemas.openxmlformats.org/officeDocument/2006/relationships" xmlns:p="http://schemas.openxmlformats.org/presentationml/2006/main">
  <p:tag name="WIZPLACEHOLDER" val="1"/>
</p:tagLst>
</file>

<file path=ppt/tags/tag255.xml><?xml version="1.0" encoding="utf-8"?>
<p:tagLst xmlns:a="http://schemas.openxmlformats.org/drawingml/2006/main" xmlns:r="http://schemas.openxmlformats.org/officeDocument/2006/relationships" xmlns:p="http://schemas.openxmlformats.org/presentationml/2006/main">
  <p:tag name="WIZPLACEHOLDER" val="1"/>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WIZPLACEHOLDER" val="1"/>
</p:tagLst>
</file>

<file path=ppt/tags/tag258.xml><?xml version="1.0" encoding="utf-8"?>
<p:tagLst xmlns:a="http://schemas.openxmlformats.org/drawingml/2006/main" xmlns:r="http://schemas.openxmlformats.org/officeDocument/2006/relationships" xmlns:p="http://schemas.openxmlformats.org/presentationml/2006/main">
  <p:tag name="WIZPLACEHOLDER" val="1"/>
</p:tagLst>
</file>

<file path=ppt/tags/tag259.xml><?xml version="1.0" encoding="utf-8"?>
<p:tagLst xmlns:a="http://schemas.openxmlformats.org/drawingml/2006/main" xmlns:r="http://schemas.openxmlformats.org/officeDocument/2006/relationships" xmlns:p="http://schemas.openxmlformats.org/presentationml/2006/main">
  <p:tag name="WIZPLACEHOLDER" val="1"/>
</p:tagLst>
</file>

<file path=ppt/tags/tag26.xml><?xml version="1.0" encoding="utf-8"?>
<p:tagLst xmlns:a="http://schemas.openxmlformats.org/drawingml/2006/main" xmlns:r="http://schemas.openxmlformats.org/officeDocument/2006/relationships" xmlns:p="http://schemas.openxmlformats.org/presentationml/2006/main">
  <p:tag name="WIZPLACEHOLDER" val="1"/>
</p:tagLst>
</file>

<file path=ppt/tags/tag260.xml><?xml version="1.0" encoding="utf-8"?>
<p:tagLst xmlns:a="http://schemas.openxmlformats.org/drawingml/2006/main" xmlns:r="http://schemas.openxmlformats.org/officeDocument/2006/relationships" xmlns:p="http://schemas.openxmlformats.org/presentationml/2006/main">
  <p:tag name="WIZPLACEHOLDER" val="1"/>
</p:tagLst>
</file>

<file path=ppt/tags/tag261.xml><?xml version="1.0" encoding="utf-8"?>
<p:tagLst xmlns:a="http://schemas.openxmlformats.org/drawingml/2006/main" xmlns:r="http://schemas.openxmlformats.org/officeDocument/2006/relationships" xmlns:p="http://schemas.openxmlformats.org/presentationml/2006/main">
  <p:tag name="WIZPLACEHOLDER" val="1"/>
</p:tagLst>
</file>

<file path=ppt/tags/tag262.xml><?xml version="1.0" encoding="utf-8"?>
<p:tagLst xmlns:a="http://schemas.openxmlformats.org/drawingml/2006/main" xmlns:r="http://schemas.openxmlformats.org/officeDocument/2006/relationships" xmlns:p="http://schemas.openxmlformats.org/presentationml/2006/main">
  <p:tag name="WIZPLACEHOLDER" val="1"/>
</p:tagLst>
</file>

<file path=ppt/tags/tag263.xml><?xml version="1.0" encoding="utf-8"?>
<p:tagLst xmlns:a="http://schemas.openxmlformats.org/drawingml/2006/main" xmlns:r="http://schemas.openxmlformats.org/officeDocument/2006/relationships" xmlns:p="http://schemas.openxmlformats.org/presentationml/2006/main">
  <p:tag name="WIZPLACEHOLDER" val="1"/>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WIZPLACEHOLDER" val="1"/>
</p:tagLst>
</file>

<file path=ppt/tags/tag266.xml><?xml version="1.0" encoding="utf-8"?>
<p:tagLst xmlns:a="http://schemas.openxmlformats.org/drawingml/2006/main" xmlns:r="http://schemas.openxmlformats.org/officeDocument/2006/relationships" xmlns:p="http://schemas.openxmlformats.org/presentationml/2006/main">
  <p:tag name="WIZPLACEHOLDER" val="1"/>
</p:tagLst>
</file>

<file path=ppt/tags/tag267.xml><?xml version="1.0" encoding="utf-8"?>
<p:tagLst xmlns:a="http://schemas.openxmlformats.org/drawingml/2006/main" xmlns:r="http://schemas.openxmlformats.org/officeDocument/2006/relationships" xmlns:p="http://schemas.openxmlformats.org/presentationml/2006/main">
  <p:tag name="WIZPLACEHOLDER" val="1"/>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9.xml><?xml version="1.0" encoding="utf-8"?>
<p:tagLst xmlns:a="http://schemas.openxmlformats.org/drawingml/2006/main" xmlns:r="http://schemas.openxmlformats.org/officeDocument/2006/relationships" xmlns:p="http://schemas.openxmlformats.org/presentationml/2006/main">
  <p:tag name="WIZPLACEHOLDER" val="1"/>
</p:tagLst>
</file>

<file path=ppt/tags/tag27.xml><?xml version="1.0" encoding="utf-8"?>
<p:tagLst xmlns:a="http://schemas.openxmlformats.org/drawingml/2006/main" xmlns:r="http://schemas.openxmlformats.org/officeDocument/2006/relationships" xmlns:p="http://schemas.openxmlformats.org/presentationml/2006/main">
  <p:tag name="WIZPLACEHOLDER" val="1"/>
</p:tagLst>
</file>

<file path=ppt/tags/tag270.xml><?xml version="1.0" encoding="utf-8"?>
<p:tagLst xmlns:a="http://schemas.openxmlformats.org/drawingml/2006/main" xmlns:r="http://schemas.openxmlformats.org/officeDocument/2006/relationships" xmlns:p="http://schemas.openxmlformats.org/presentationml/2006/main">
  <p:tag name="WIZPLACEHOLDER" val="1"/>
</p:tagLst>
</file>

<file path=ppt/tags/tag271.xml><?xml version="1.0" encoding="utf-8"?>
<p:tagLst xmlns:a="http://schemas.openxmlformats.org/drawingml/2006/main" xmlns:r="http://schemas.openxmlformats.org/officeDocument/2006/relationships" xmlns:p="http://schemas.openxmlformats.org/presentationml/2006/main">
  <p:tag name="WIZPLACEHOLDER" val="1"/>
</p:tagLst>
</file>

<file path=ppt/tags/tag272.xml><?xml version="1.0" encoding="utf-8"?>
<p:tagLst xmlns:a="http://schemas.openxmlformats.org/drawingml/2006/main" xmlns:r="http://schemas.openxmlformats.org/officeDocument/2006/relationships" xmlns:p="http://schemas.openxmlformats.org/presentationml/2006/main">
  <p:tag name="WIZPLACEHOLDER" val="1"/>
</p:tagLst>
</file>

<file path=ppt/tags/tag273.xml><?xml version="1.0" encoding="utf-8"?>
<p:tagLst xmlns:a="http://schemas.openxmlformats.org/drawingml/2006/main" xmlns:r="http://schemas.openxmlformats.org/officeDocument/2006/relationships" xmlns:p="http://schemas.openxmlformats.org/presentationml/2006/main">
  <p:tag name="WIZPLACEHOLDER" val="1"/>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WIZPLACEHOLDER" val="1"/>
</p:tagLst>
</file>

<file path=ppt/tags/tag276.xml><?xml version="1.0" encoding="utf-8"?>
<p:tagLst xmlns:a="http://schemas.openxmlformats.org/drawingml/2006/main" xmlns:r="http://schemas.openxmlformats.org/officeDocument/2006/relationships" xmlns:p="http://schemas.openxmlformats.org/presentationml/2006/main">
  <p:tag name="WIZPLACEHOLDER" val="1"/>
</p:tagLst>
</file>

<file path=ppt/tags/tag277.xml><?xml version="1.0" encoding="utf-8"?>
<p:tagLst xmlns:a="http://schemas.openxmlformats.org/drawingml/2006/main" xmlns:r="http://schemas.openxmlformats.org/officeDocument/2006/relationships" xmlns:p="http://schemas.openxmlformats.org/presentationml/2006/main">
  <p:tag name="WIZPLACEHOLDER" val="1"/>
</p:tagLst>
</file>

<file path=ppt/tags/tag278.xml><?xml version="1.0" encoding="utf-8"?>
<p:tagLst xmlns:a="http://schemas.openxmlformats.org/drawingml/2006/main" xmlns:r="http://schemas.openxmlformats.org/officeDocument/2006/relationships" xmlns:p="http://schemas.openxmlformats.org/presentationml/2006/main">
  <p:tag name="WIZPLACEHOLDER" val="1"/>
</p:tagLst>
</file>

<file path=ppt/tags/tag279.xml><?xml version="1.0" encoding="utf-8"?>
<p:tagLst xmlns:a="http://schemas.openxmlformats.org/drawingml/2006/main" xmlns:r="http://schemas.openxmlformats.org/officeDocument/2006/relationships" xmlns:p="http://schemas.openxmlformats.org/presentationml/2006/main">
  <p:tag name="WIZPLACEHOLDER" val="1"/>
</p:tagLst>
</file>

<file path=ppt/tags/tag28.xml><?xml version="1.0" encoding="utf-8"?>
<p:tagLst xmlns:a="http://schemas.openxmlformats.org/drawingml/2006/main" xmlns:r="http://schemas.openxmlformats.org/officeDocument/2006/relationships" xmlns:p="http://schemas.openxmlformats.org/presentationml/2006/main">
  <p:tag name="WIZPLACEHOLDER" val="1"/>
</p:tagLst>
</file>

<file path=ppt/tags/tag280.xml><?xml version="1.0" encoding="utf-8"?>
<p:tagLst xmlns:a="http://schemas.openxmlformats.org/drawingml/2006/main" xmlns:r="http://schemas.openxmlformats.org/officeDocument/2006/relationships" xmlns:p="http://schemas.openxmlformats.org/presentationml/2006/main">
  <p:tag name="WIZPLACEHOLDER" val="1"/>
</p:tagLst>
</file>

<file path=ppt/tags/tag281.xml><?xml version="1.0" encoding="utf-8"?>
<p:tagLst xmlns:a="http://schemas.openxmlformats.org/drawingml/2006/main" xmlns:r="http://schemas.openxmlformats.org/officeDocument/2006/relationships" xmlns:p="http://schemas.openxmlformats.org/presentationml/2006/main">
  <p:tag name="WIZPLACEHOLDER" val="1"/>
</p:tagLst>
</file>

<file path=ppt/tags/tag282.xml><?xml version="1.0" encoding="utf-8"?>
<p:tagLst xmlns:a="http://schemas.openxmlformats.org/drawingml/2006/main" xmlns:r="http://schemas.openxmlformats.org/officeDocument/2006/relationships" xmlns:p="http://schemas.openxmlformats.org/presentationml/2006/main">
  <p:tag name="WIZPLACEHOLDER" val="1"/>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WIZPLACEHOLDER" val="1"/>
</p:tagLst>
</file>

<file path=ppt/tags/tag285.xml><?xml version="1.0" encoding="utf-8"?>
<p:tagLst xmlns:a="http://schemas.openxmlformats.org/drawingml/2006/main" xmlns:r="http://schemas.openxmlformats.org/officeDocument/2006/relationships" xmlns:p="http://schemas.openxmlformats.org/presentationml/2006/main">
  <p:tag name="WIZPLACEHOLDER" val="1"/>
</p:tagLst>
</file>

<file path=ppt/tags/tag286.xml><?xml version="1.0" encoding="utf-8"?>
<p:tagLst xmlns:a="http://schemas.openxmlformats.org/drawingml/2006/main" xmlns:r="http://schemas.openxmlformats.org/officeDocument/2006/relationships" xmlns:p="http://schemas.openxmlformats.org/presentationml/2006/main">
  <p:tag name="WIZPLACEHOLDER" val="1"/>
</p:tagLst>
</file>

<file path=ppt/tags/tag287.xml><?xml version="1.0" encoding="utf-8"?>
<p:tagLst xmlns:a="http://schemas.openxmlformats.org/drawingml/2006/main" xmlns:r="http://schemas.openxmlformats.org/officeDocument/2006/relationships" xmlns:p="http://schemas.openxmlformats.org/presentationml/2006/main">
  <p:tag name="WIZPLACEHOLDER" val="1"/>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WIZPLACEHOLDER" val="1"/>
</p:tagLst>
</file>

<file path=ppt/tags/tag29.xml><?xml version="1.0" encoding="utf-8"?>
<p:tagLst xmlns:a="http://schemas.openxmlformats.org/drawingml/2006/main" xmlns:r="http://schemas.openxmlformats.org/officeDocument/2006/relationships" xmlns:p="http://schemas.openxmlformats.org/presentationml/2006/main">
  <p:tag name="WIZPLACEHOLDER" val="1"/>
</p:tagLst>
</file>

<file path=ppt/tags/tag290.xml><?xml version="1.0" encoding="utf-8"?>
<p:tagLst xmlns:a="http://schemas.openxmlformats.org/drawingml/2006/main" xmlns:r="http://schemas.openxmlformats.org/officeDocument/2006/relationships" xmlns:p="http://schemas.openxmlformats.org/presentationml/2006/main">
  <p:tag name="WIZPLACEHOLDER" val="1"/>
</p:tagLst>
</file>

<file path=ppt/tags/tag291.xml><?xml version="1.0" encoding="utf-8"?>
<p:tagLst xmlns:a="http://schemas.openxmlformats.org/drawingml/2006/main" xmlns:r="http://schemas.openxmlformats.org/officeDocument/2006/relationships" xmlns:p="http://schemas.openxmlformats.org/presentationml/2006/main">
  <p:tag name="WIZPLACEHOLDER" val="1"/>
</p:tagLst>
</file>

<file path=ppt/tags/tag292.xml><?xml version="1.0" encoding="utf-8"?>
<p:tagLst xmlns:a="http://schemas.openxmlformats.org/drawingml/2006/main" xmlns:r="http://schemas.openxmlformats.org/officeDocument/2006/relationships" xmlns:p="http://schemas.openxmlformats.org/presentationml/2006/main">
  <p:tag name="WIZPLACEHOLDER" val="1"/>
</p:tagLst>
</file>

<file path=ppt/tags/tag293.xml><?xml version="1.0" encoding="utf-8"?>
<p:tagLst xmlns:a="http://schemas.openxmlformats.org/drawingml/2006/main" xmlns:r="http://schemas.openxmlformats.org/officeDocument/2006/relationships" xmlns:p="http://schemas.openxmlformats.org/presentationml/2006/main">
  <p:tag name="WIZPLACEHOLDER" val="1"/>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WIZPLACEHOLDER" val="1"/>
</p:tagLst>
</file>

<file path=ppt/tags/tag296.xml><?xml version="1.0" encoding="utf-8"?>
<p:tagLst xmlns:a="http://schemas.openxmlformats.org/drawingml/2006/main" xmlns:r="http://schemas.openxmlformats.org/officeDocument/2006/relationships" xmlns:p="http://schemas.openxmlformats.org/presentationml/2006/main">
  <p:tag name="WIZPLACEHOLDER" val="1"/>
</p:tagLst>
</file>

<file path=ppt/tags/tag297.xml><?xml version="1.0" encoding="utf-8"?>
<p:tagLst xmlns:a="http://schemas.openxmlformats.org/drawingml/2006/main" xmlns:r="http://schemas.openxmlformats.org/officeDocument/2006/relationships" xmlns:p="http://schemas.openxmlformats.org/presentationml/2006/main">
  <p:tag name="WIZPLACEHOLDER" val="1"/>
</p:tagLst>
</file>

<file path=ppt/tags/tag298.xml><?xml version="1.0" encoding="utf-8"?>
<p:tagLst xmlns:a="http://schemas.openxmlformats.org/drawingml/2006/main" xmlns:r="http://schemas.openxmlformats.org/officeDocument/2006/relationships" xmlns:p="http://schemas.openxmlformats.org/presentationml/2006/main">
  <p:tag name="WIZPLACEHOLDER" val="1"/>
</p:tagLst>
</file>

<file path=ppt/tags/tag299.xml><?xml version="1.0" encoding="utf-8"?>
<p:tagLst xmlns:a="http://schemas.openxmlformats.org/drawingml/2006/main" xmlns:r="http://schemas.openxmlformats.org/officeDocument/2006/relationships" xmlns:p="http://schemas.openxmlformats.org/presentationml/2006/main">
  <p:tag name="WIZPLACEHOLDER" val="1"/>
</p:tagLst>
</file>

<file path=ppt/tags/tag3.xml><?xml version="1.0" encoding="utf-8"?>
<p:tagLst xmlns:a="http://schemas.openxmlformats.org/drawingml/2006/main" xmlns:r="http://schemas.openxmlformats.org/officeDocument/2006/relationships" xmlns:p="http://schemas.openxmlformats.org/presentationml/2006/main">
  <p:tag name="POSITION" val="0/13,64/25,39/4,8"/>
  <p:tag name="LOCKED" val="1"/>
</p:tagLst>
</file>

<file path=ppt/tags/tag30.xml><?xml version="1.0" encoding="utf-8"?>
<p:tagLst xmlns:a="http://schemas.openxmlformats.org/drawingml/2006/main" xmlns:r="http://schemas.openxmlformats.org/officeDocument/2006/relationships" xmlns:p="http://schemas.openxmlformats.org/presentationml/2006/main">
  <p:tag name="WIZPLACEHOLDER" val="1"/>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WIZPLACEHOLDER" val="1"/>
</p:tagLst>
</file>

<file path=ppt/tags/tag302.xml><?xml version="1.0" encoding="utf-8"?>
<p:tagLst xmlns:a="http://schemas.openxmlformats.org/drawingml/2006/main" xmlns:r="http://schemas.openxmlformats.org/officeDocument/2006/relationships" xmlns:p="http://schemas.openxmlformats.org/presentationml/2006/main">
  <p:tag name="WIZPLACEHOLDER" val="1"/>
</p:tagLst>
</file>

<file path=ppt/tags/tag303.xml><?xml version="1.0" encoding="utf-8"?>
<p:tagLst xmlns:a="http://schemas.openxmlformats.org/drawingml/2006/main" xmlns:r="http://schemas.openxmlformats.org/officeDocument/2006/relationships" xmlns:p="http://schemas.openxmlformats.org/presentationml/2006/main">
  <p:tag name="WIZPLACEHOLDER" val="1"/>
</p:tagLst>
</file>

<file path=ppt/tags/tag304.xml><?xml version="1.0" encoding="utf-8"?>
<p:tagLst xmlns:a="http://schemas.openxmlformats.org/drawingml/2006/main" xmlns:r="http://schemas.openxmlformats.org/officeDocument/2006/relationships" xmlns:p="http://schemas.openxmlformats.org/presentationml/2006/main">
  <p:tag name="WIZPLACEHOLDER" val="1"/>
</p:tagLst>
</file>

<file path=ppt/tags/tag305.xml><?xml version="1.0" encoding="utf-8"?>
<p:tagLst xmlns:a="http://schemas.openxmlformats.org/drawingml/2006/main" xmlns:r="http://schemas.openxmlformats.org/officeDocument/2006/relationships" xmlns:p="http://schemas.openxmlformats.org/presentationml/2006/main">
  <p:tag name="WIZPLACEHOLDER" val="1"/>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WIZPLACEHOLDER" val="1"/>
</p:tagLst>
</file>

<file path=ppt/tags/tag308.xml><?xml version="1.0" encoding="utf-8"?>
<p:tagLst xmlns:a="http://schemas.openxmlformats.org/drawingml/2006/main" xmlns:r="http://schemas.openxmlformats.org/officeDocument/2006/relationships" xmlns:p="http://schemas.openxmlformats.org/presentationml/2006/main">
  <p:tag name="WIZPLACEHOLDER" val="1"/>
</p:tagLst>
</file>

<file path=ppt/tags/tag309.xml><?xml version="1.0" encoding="utf-8"?>
<p:tagLst xmlns:a="http://schemas.openxmlformats.org/drawingml/2006/main" xmlns:r="http://schemas.openxmlformats.org/officeDocument/2006/relationships" xmlns:p="http://schemas.openxmlformats.org/presentationml/2006/main">
  <p:tag name="WIZPLACEHOLDER" val="1"/>
</p:tagLst>
</file>

<file path=ppt/tags/tag31.xml><?xml version="1.0" encoding="utf-8"?>
<p:tagLst xmlns:a="http://schemas.openxmlformats.org/drawingml/2006/main" xmlns:r="http://schemas.openxmlformats.org/officeDocument/2006/relationships" xmlns:p="http://schemas.openxmlformats.org/presentationml/2006/main">
  <p:tag name="WIZPLACEHOLDER" val="1"/>
</p:tagLst>
</file>

<file path=ppt/tags/tag310.xml><?xml version="1.0" encoding="utf-8"?>
<p:tagLst xmlns:a="http://schemas.openxmlformats.org/drawingml/2006/main" xmlns:r="http://schemas.openxmlformats.org/officeDocument/2006/relationships" xmlns:p="http://schemas.openxmlformats.org/presentationml/2006/main">
  <p:tag name="WIZPLACEHOLDER" val="1"/>
</p:tagLst>
</file>

<file path=ppt/tags/tag311.xml><?xml version="1.0" encoding="utf-8"?>
<p:tagLst xmlns:a="http://schemas.openxmlformats.org/drawingml/2006/main" xmlns:r="http://schemas.openxmlformats.org/officeDocument/2006/relationships" xmlns:p="http://schemas.openxmlformats.org/presentationml/2006/main">
  <p:tag name="WIZPLACEHOLDER" val="1"/>
</p:tagLst>
</file>

<file path=ppt/tags/tag312.xml><?xml version="1.0" encoding="utf-8"?>
<p:tagLst xmlns:a="http://schemas.openxmlformats.org/drawingml/2006/main" xmlns:r="http://schemas.openxmlformats.org/officeDocument/2006/relationships" xmlns:p="http://schemas.openxmlformats.org/presentationml/2006/main">
  <p:tag name="WIZPLACEHOLDER" val="1"/>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WIZPLACEHOLDER" val="1"/>
</p:tagLst>
</file>

<file path=ppt/tags/tag315.xml><?xml version="1.0" encoding="utf-8"?>
<p:tagLst xmlns:a="http://schemas.openxmlformats.org/drawingml/2006/main" xmlns:r="http://schemas.openxmlformats.org/officeDocument/2006/relationships" xmlns:p="http://schemas.openxmlformats.org/presentationml/2006/main">
  <p:tag name="WIZPLACEHOLDER" val="1"/>
</p:tagLst>
</file>

<file path=ppt/tags/tag316.xml><?xml version="1.0" encoding="utf-8"?>
<p:tagLst xmlns:a="http://schemas.openxmlformats.org/drawingml/2006/main" xmlns:r="http://schemas.openxmlformats.org/officeDocument/2006/relationships" xmlns:p="http://schemas.openxmlformats.org/presentationml/2006/main">
  <p:tag name="WIZPLACEHOLDER" val="1"/>
</p:tagLst>
</file>

<file path=ppt/tags/tag317.xml><?xml version="1.0" encoding="utf-8"?>
<p:tagLst xmlns:a="http://schemas.openxmlformats.org/drawingml/2006/main" xmlns:r="http://schemas.openxmlformats.org/officeDocument/2006/relationships" xmlns:p="http://schemas.openxmlformats.org/presentationml/2006/main">
  <p:tag name="WIZPLACEHOLDER" val="1"/>
</p:tagLst>
</file>

<file path=ppt/tags/tag318.xml><?xml version="1.0" encoding="utf-8"?>
<p:tagLst xmlns:a="http://schemas.openxmlformats.org/drawingml/2006/main" xmlns:r="http://schemas.openxmlformats.org/officeDocument/2006/relationships" xmlns:p="http://schemas.openxmlformats.org/presentationml/2006/main">
  <p:tag name="WIZPLACEHOLDER" val="1"/>
</p:tagLst>
</file>

<file path=ppt/tags/tag319.xml><?xml version="1.0" encoding="utf-8"?>
<p:tagLst xmlns:a="http://schemas.openxmlformats.org/drawingml/2006/main" xmlns:r="http://schemas.openxmlformats.org/officeDocument/2006/relationships" xmlns:p="http://schemas.openxmlformats.org/presentationml/2006/main">
  <p:tag name="WIZPLACEHOLDER" val="1"/>
</p:tagLst>
</file>

<file path=ppt/tags/tag32.xml><?xml version="1.0" encoding="utf-8"?>
<p:tagLst xmlns:a="http://schemas.openxmlformats.org/drawingml/2006/main" xmlns:r="http://schemas.openxmlformats.org/officeDocument/2006/relationships" xmlns:p="http://schemas.openxmlformats.org/presentationml/2006/main">
  <p:tag name="WIZPLACEHOLDER" val="1"/>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POSITION" val="0/0,6/25,39/3,8"/>
  <p:tag name="LOCKED" val="1"/>
</p:tagLst>
</file>

<file path=ppt/tags/tag322.xml><?xml version="1.0" encoding="utf-8"?>
<p:tagLst xmlns:a="http://schemas.openxmlformats.org/drawingml/2006/main" xmlns:r="http://schemas.openxmlformats.org/officeDocument/2006/relationships" xmlns:p="http://schemas.openxmlformats.org/presentationml/2006/main">
  <p:tag name="POSITION" val="20,99/0,6/3,8/3,8"/>
  <p:tag name="LOCKED" val="1"/>
</p:tagLst>
</file>

<file path=ppt/tags/tag323.xml><?xml version="1.0" encoding="utf-8"?>
<p:tagLst xmlns:a="http://schemas.openxmlformats.org/drawingml/2006/main" xmlns:r="http://schemas.openxmlformats.org/officeDocument/2006/relationships" xmlns:p="http://schemas.openxmlformats.org/presentationml/2006/main">
  <p:tag name="POSITION" val="0,6/1,78/19,8/2,37"/>
  <p:tag name="LOCKED" val="1"/>
  <p:tag name="WIZSHAPE" val="WizShape"/>
  <p:tag name="VISIBLE" val="System.Xml.XmlAttribute"/>
</p:tagLst>
</file>

<file path=ppt/tags/tag324.xml><?xml version="1.0" encoding="utf-8"?>
<p:tagLst xmlns:a="http://schemas.openxmlformats.org/drawingml/2006/main" xmlns:r="http://schemas.openxmlformats.org/officeDocument/2006/relationships" xmlns:p="http://schemas.openxmlformats.org/presentationml/2006/main">
  <p:tag name="POSITION" val="0,6/5,2/24,2/12,8"/>
  <p:tag name="LOCKED" val="1"/>
  <p:tag name="WIZSHAPE" val="WizShape"/>
  <p:tag name="VISIBLE" val="System.Xml.XmlAttribute"/>
</p:tagLst>
</file>

<file path=ppt/tags/tag325.xml><?xml version="1.0" encoding="utf-8"?>
<p:tagLst xmlns:a="http://schemas.openxmlformats.org/drawingml/2006/main" xmlns:r="http://schemas.openxmlformats.org/officeDocument/2006/relationships" xmlns:p="http://schemas.openxmlformats.org/presentationml/2006/main">
  <p:tag name="POSITION" val="22,8/18,46/2/0,42"/>
  <p:tag name="LOCKED" val="1"/>
  <p:tag name="WIZSHAPE" val="WizShape"/>
  <p:tag name="VISIBLE" val="System.Xml.XmlAttribute"/>
</p:tagLst>
</file>

<file path=ppt/tags/tag326.xml><?xml version="1.0" encoding="utf-8"?>
<p:tagLst xmlns:a="http://schemas.openxmlformats.org/drawingml/2006/main" xmlns:r="http://schemas.openxmlformats.org/officeDocument/2006/relationships" xmlns:p="http://schemas.openxmlformats.org/presentationml/2006/main">
  <p:tag name="POSITION" val="2,6/18,66/20,2/0,27"/>
  <p:tag name="LOCKED" val="1"/>
  <p:tag name="WIZSHAPE" val="WizShape"/>
  <p:tag name="VISIBLE" val="System.Xml.XmlAttribute"/>
</p:tagLst>
</file>

<file path=ppt/tags/tag327.xml><?xml version="1.0" encoding="utf-8"?>
<p:tagLst xmlns:a="http://schemas.openxmlformats.org/drawingml/2006/main" xmlns:r="http://schemas.openxmlformats.org/officeDocument/2006/relationships" xmlns:p="http://schemas.openxmlformats.org/presentationml/2006/main">
  <p:tag name="POSITION" val="0,6/18,46/2/0,42"/>
  <p:tag name="LOCKED" val="1"/>
  <p:tag name="WIZSHAPE" val="WizShape"/>
  <p:tag name="VISIBLE" val="System.Xml.XmlAttribute"/>
</p:tagLst>
</file>

<file path=ppt/tags/tag328.xml><?xml version="1.0" encoding="utf-8"?>
<p:tagLst xmlns:a="http://schemas.openxmlformats.org/drawingml/2006/main" xmlns:r="http://schemas.openxmlformats.org/officeDocument/2006/relationships" xmlns:p="http://schemas.openxmlformats.org/presentationml/2006/main">
  <p:tag name="POSITION" val="2,6/18,79/20,2/0,27"/>
  <p:tag name="LOCKED" val="1"/>
  <p:tag name="WIZSHAPE" val="WizShape"/>
  <p:tag name="VISIBLE" val="System.Xml.XmlAttribu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WIZPLACEHOLDER" val="1"/>
</p:tagLst>
</file>

<file path=ppt/tags/tag330.xml><?xml version="1.0" encoding="utf-8"?>
<p:tagLst xmlns:a="http://schemas.openxmlformats.org/drawingml/2006/main" xmlns:r="http://schemas.openxmlformats.org/officeDocument/2006/relationships" xmlns:p="http://schemas.openxmlformats.org/presentationml/2006/main">
  <p:tag name="WIZPLACEHOLDER" val="1"/>
</p:tagLst>
</file>

<file path=ppt/tags/tag331.xml><?xml version="1.0" encoding="utf-8"?>
<p:tagLst xmlns:a="http://schemas.openxmlformats.org/drawingml/2006/main" xmlns:r="http://schemas.openxmlformats.org/officeDocument/2006/relationships" xmlns:p="http://schemas.openxmlformats.org/presentationml/2006/main">
  <p:tag name="WIZPLACEHOLDER" val="1"/>
</p:tagLst>
</file>

<file path=ppt/tags/tag332.xml><?xml version="1.0" encoding="utf-8"?>
<p:tagLst xmlns:a="http://schemas.openxmlformats.org/drawingml/2006/main" xmlns:r="http://schemas.openxmlformats.org/officeDocument/2006/relationships" xmlns:p="http://schemas.openxmlformats.org/presentationml/2006/main">
  <p:tag name="WIZPLACEHOLDER" val="1"/>
</p:tagLst>
</file>

<file path=ppt/tags/tag333.xml><?xml version="1.0" encoding="utf-8"?>
<p:tagLst xmlns:a="http://schemas.openxmlformats.org/drawingml/2006/main" xmlns:r="http://schemas.openxmlformats.org/officeDocument/2006/relationships" xmlns:p="http://schemas.openxmlformats.org/presentationml/2006/main">
  <p:tag name="WIZPLACEHOLDER" val="1"/>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WIZPLACEHOLDER" val="1"/>
</p:tagLst>
</file>

<file path=ppt/tags/tag336.xml><?xml version="1.0" encoding="utf-8"?>
<p:tagLst xmlns:a="http://schemas.openxmlformats.org/drawingml/2006/main" xmlns:r="http://schemas.openxmlformats.org/officeDocument/2006/relationships" xmlns:p="http://schemas.openxmlformats.org/presentationml/2006/main">
  <p:tag name="WIZPLACEHOLDER" val="1"/>
</p:tagLst>
</file>

<file path=ppt/tags/tag337.xml><?xml version="1.0" encoding="utf-8"?>
<p:tagLst xmlns:a="http://schemas.openxmlformats.org/drawingml/2006/main" xmlns:r="http://schemas.openxmlformats.org/officeDocument/2006/relationships" xmlns:p="http://schemas.openxmlformats.org/presentationml/2006/main">
  <p:tag name="WIZPLACEHOLDER" val="1"/>
</p:tagLst>
</file>

<file path=ppt/tags/tag338.xml><?xml version="1.0" encoding="utf-8"?>
<p:tagLst xmlns:a="http://schemas.openxmlformats.org/drawingml/2006/main" xmlns:r="http://schemas.openxmlformats.org/officeDocument/2006/relationships" xmlns:p="http://schemas.openxmlformats.org/presentationml/2006/main">
  <p:tag name="WIZPLACEHOLDER" val="1"/>
</p:tagLst>
</file>

<file path=ppt/tags/tag339.xml><?xml version="1.0" encoding="utf-8"?>
<p:tagLst xmlns:a="http://schemas.openxmlformats.org/drawingml/2006/main" xmlns:r="http://schemas.openxmlformats.org/officeDocument/2006/relationships" xmlns:p="http://schemas.openxmlformats.org/presentationml/2006/main">
  <p:tag name="WIZPLACEHOLDER" val="1"/>
</p:tagLst>
</file>

<file path=ppt/tags/tag34.xml><?xml version="1.0" encoding="utf-8"?>
<p:tagLst xmlns:a="http://schemas.openxmlformats.org/drawingml/2006/main" xmlns:r="http://schemas.openxmlformats.org/officeDocument/2006/relationships" xmlns:p="http://schemas.openxmlformats.org/presentationml/2006/main">
  <p:tag name="WIZPLACEHOLDER" val="1"/>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WIZPLACEHOLDER" val="1"/>
</p:tagLst>
</file>

<file path=ppt/tags/tag342.xml><?xml version="1.0" encoding="utf-8"?>
<p:tagLst xmlns:a="http://schemas.openxmlformats.org/drawingml/2006/main" xmlns:r="http://schemas.openxmlformats.org/officeDocument/2006/relationships" xmlns:p="http://schemas.openxmlformats.org/presentationml/2006/main">
  <p:tag name="WIZPLACEHOLDER" val="1"/>
</p:tagLst>
</file>

<file path=ppt/tags/tag343.xml><?xml version="1.0" encoding="utf-8"?>
<p:tagLst xmlns:a="http://schemas.openxmlformats.org/drawingml/2006/main" xmlns:r="http://schemas.openxmlformats.org/officeDocument/2006/relationships" xmlns:p="http://schemas.openxmlformats.org/presentationml/2006/main">
  <p:tag name="WIZPLACEHOLDER" val="1"/>
</p:tagLst>
</file>

<file path=ppt/tags/tag344.xml><?xml version="1.0" encoding="utf-8"?>
<p:tagLst xmlns:a="http://schemas.openxmlformats.org/drawingml/2006/main" xmlns:r="http://schemas.openxmlformats.org/officeDocument/2006/relationships" xmlns:p="http://schemas.openxmlformats.org/presentationml/2006/main">
  <p:tag name="WIZPLACEHOLDER" val="1"/>
</p:tagLst>
</file>

<file path=ppt/tags/tag345.xml><?xml version="1.0" encoding="utf-8"?>
<p:tagLst xmlns:a="http://schemas.openxmlformats.org/drawingml/2006/main" xmlns:r="http://schemas.openxmlformats.org/officeDocument/2006/relationships" xmlns:p="http://schemas.openxmlformats.org/presentationml/2006/main">
  <p:tag name="WIZPLACEHOLDER" val="1"/>
</p:tagLst>
</file>

<file path=ppt/tags/tag346.xml><?xml version="1.0" encoding="utf-8"?>
<p:tagLst xmlns:a="http://schemas.openxmlformats.org/drawingml/2006/main" xmlns:r="http://schemas.openxmlformats.org/officeDocument/2006/relationships" xmlns:p="http://schemas.openxmlformats.org/presentationml/2006/main">
  <p:tag name="WIZPLACEHOLDER" val="1"/>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WIZPLACEHOLDER" val="1"/>
</p:tagLst>
</file>

<file path=ppt/tags/tag349.xml><?xml version="1.0" encoding="utf-8"?>
<p:tagLst xmlns:a="http://schemas.openxmlformats.org/drawingml/2006/main" xmlns:r="http://schemas.openxmlformats.org/officeDocument/2006/relationships" xmlns:p="http://schemas.openxmlformats.org/presentationml/2006/main">
  <p:tag name="WIZPLACEHOLDER" val="1"/>
</p:tagLst>
</file>

<file path=ppt/tags/tag35.xml><?xml version="1.0" encoding="utf-8"?>
<p:tagLst xmlns:a="http://schemas.openxmlformats.org/drawingml/2006/main" xmlns:r="http://schemas.openxmlformats.org/officeDocument/2006/relationships" xmlns:p="http://schemas.openxmlformats.org/presentationml/2006/main">
  <p:tag name="WIZPLACEHOLDER" val="1"/>
</p:tagLst>
</file>

<file path=ppt/tags/tag350.xml><?xml version="1.0" encoding="utf-8"?>
<p:tagLst xmlns:a="http://schemas.openxmlformats.org/drawingml/2006/main" xmlns:r="http://schemas.openxmlformats.org/officeDocument/2006/relationships" xmlns:p="http://schemas.openxmlformats.org/presentationml/2006/main">
  <p:tag name="WIZPLACEHOLDER" val="1"/>
</p:tagLst>
</file>

<file path=ppt/tags/tag351.xml><?xml version="1.0" encoding="utf-8"?>
<p:tagLst xmlns:a="http://schemas.openxmlformats.org/drawingml/2006/main" xmlns:r="http://schemas.openxmlformats.org/officeDocument/2006/relationships" xmlns:p="http://schemas.openxmlformats.org/presentationml/2006/main">
  <p:tag name="WIZPLACEHOLDER" val="1"/>
</p:tagLst>
</file>

<file path=ppt/tags/tag352.xml><?xml version="1.0" encoding="utf-8"?>
<p:tagLst xmlns:a="http://schemas.openxmlformats.org/drawingml/2006/main" xmlns:r="http://schemas.openxmlformats.org/officeDocument/2006/relationships" xmlns:p="http://schemas.openxmlformats.org/presentationml/2006/main">
  <p:tag name="WIZPLACEHOLDER" val="1"/>
</p:tagLst>
</file>

<file path=ppt/tags/tag353.xml><?xml version="1.0" encoding="utf-8"?>
<p:tagLst xmlns:a="http://schemas.openxmlformats.org/drawingml/2006/main" xmlns:r="http://schemas.openxmlformats.org/officeDocument/2006/relationships" xmlns:p="http://schemas.openxmlformats.org/presentationml/2006/main">
  <p:tag name="WIZPLACEHOLDER" val="1"/>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WIZPLACEHOLDER" val="1"/>
</p:tagLst>
</file>

<file path=ppt/tags/tag356.xml><?xml version="1.0" encoding="utf-8"?>
<p:tagLst xmlns:a="http://schemas.openxmlformats.org/drawingml/2006/main" xmlns:r="http://schemas.openxmlformats.org/officeDocument/2006/relationships" xmlns:p="http://schemas.openxmlformats.org/presentationml/2006/main">
  <p:tag name="WIZPLACEHOLDER" val="1"/>
</p:tagLst>
</file>

<file path=ppt/tags/tag357.xml><?xml version="1.0" encoding="utf-8"?>
<p:tagLst xmlns:a="http://schemas.openxmlformats.org/drawingml/2006/main" xmlns:r="http://schemas.openxmlformats.org/officeDocument/2006/relationships" xmlns:p="http://schemas.openxmlformats.org/presentationml/2006/main">
  <p:tag name="WIZPLACEHOLDER" val="1"/>
</p:tagLst>
</file>

<file path=ppt/tags/tag358.xml><?xml version="1.0" encoding="utf-8"?>
<p:tagLst xmlns:a="http://schemas.openxmlformats.org/drawingml/2006/main" xmlns:r="http://schemas.openxmlformats.org/officeDocument/2006/relationships" xmlns:p="http://schemas.openxmlformats.org/presentationml/2006/main">
  <p:tag name="WIZPLACEHOLDER" val="1"/>
</p:tagLst>
</file>

<file path=ppt/tags/tag359.xml><?xml version="1.0" encoding="utf-8"?>
<p:tagLst xmlns:a="http://schemas.openxmlformats.org/drawingml/2006/main" xmlns:r="http://schemas.openxmlformats.org/officeDocument/2006/relationships" xmlns:p="http://schemas.openxmlformats.org/presentationml/2006/main">
  <p:tag name="WIZPLACEHOLDER" val="1"/>
</p:tagLst>
</file>

<file path=ppt/tags/tag36.xml><?xml version="1.0" encoding="utf-8"?>
<p:tagLst xmlns:a="http://schemas.openxmlformats.org/drawingml/2006/main" xmlns:r="http://schemas.openxmlformats.org/officeDocument/2006/relationships" xmlns:p="http://schemas.openxmlformats.org/presentationml/2006/main">
  <p:tag name="WIZPLACEHOLDER" val="1"/>
</p:tagLst>
</file>

<file path=ppt/tags/tag360.xml><?xml version="1.0" encoding="utf-8"?>
<p:tagLst xmlns:a="http://schemas.openxmlformats.org/drawingml/2006/main" xmlns:r="http://schemas.openxmlformats.org/officeDocument/2006/relationships" xmlns:p="http://schemas.openxmlformats.org/presentationml/2006/main">
  <p:tag name="WIZPLACEHOLDER" val="1"/>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WIZPLACEHOLDER" val="1"/>
</p:tagLst>
</file>

<file path=ppt/tags/tag363.xml><?xml version="1.0" encoding="utf-8"?>
<p:tagLst xmlns:a="http://schemas.openxmlformats.org/drawingml/2006/main" xmlns:r="http://schemas.openxmlformats.org/officeDocument/2006/relationships" xmlns:p="http://schemas.openxmlformats.org/presentationml/2006/main">
  <p:tag name="WIZPLACEHOLDER" val="1"/>
</p:tagLst>
</file>

<file path=ppt/tags/tag364.xml><?xml version="1.0" encoding="utf-8"?>
<p:tagLst xmlns:a="http://schemas.openxmlformats.org/drawingml/2006/main" xmlns:r="http://schemas.openxmlformats.org/officeDocument/2006/relationships" xmlns:p="http://schemas.openxmlformats.org/presentationml/2006/main">
  <p:tag name="WIZPLACEHOLDER" val="1"/>
</p:tagLst>
</file>

<file path=ppt/tags/tag365.xml><?xml version="1.0" encoding="utf-8"?>
<p:tagLst xmlns:a="http://schemas.openxmlformats.org/drawingml/2006/main" xmlns:r="http://schemas.openxmlformats.org/officeDocument/2006/relationships" xmlns:p="http://schemas.openxmlformats.org/presentationml/2006/main">
  <p:tag name="WIZPLACEHOLDER" val="1"/>
</p:tagLst>
</file>

<file path=ppt/tags/tag366.xml><?xml version="1.0" encoding="utf-8"?>
<p:tagLst xmlns:a="http://schemas.openxmlformats.org/drawingml/2006/main" xmlns:r="http://schemas.openxmlformats.org/officeDocument/2006/relationships" xmlns:p="http://schemas.openxmlformats.org/presentationml/2006/main">
  <p:tag name="WIZPLACEHOLDER" val="1"/>
</p:tagLst>
</file>

<file path=ppt/tags/tag367.xml><?xml version="1.0" encoding="utf-8"?>
<p:tagLst xmlns:a="http://schemas.openxmlformats.org/drawingml/2006/main" xmlns:r="http://schemas.openxmlformats.org/officeDocument/2006/relationships" xmlns:p="http://schemas.openxmlformats.org/presentationml/2006/main">
  <p:tag name="WIZPLACEHOLDER" val="1"/>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WIZPLACEHOLDER" val="1"/>
</p:tagLst>
</file>

<file path=ppt/tags/tag37.xml><?xml version="1.0" encoding="utf-8"?>
<p:tagLst xmlns:a="http://schemas.openxmlformats.org/drawingml/2006/main" xmlns:r="http://schemas.openxmlformats.org/officeDocument/2006/relationships" xmlns:p="http://schemas.openxmlformats.org/presentationml/2006/main">
  <p:tag name="WIZPLACEHOLDER" val="1"/>
</p:tagLst>
</file>

<file path=ppt/tags/tag370.xml><?xml version="1.0" encoding="utf-8"?>
<p:tagLst xmlns:a="http://schemas.openxmlformats.org/drawingml/2006/main" xmlns:r="http://schemas.openxmlformats.org/officeDocument/2006/relationships" xmlns:p="http://schemas.openxmlformats.org/presentationml/2006/main">
  <p:tag name="WIZPLACEHOLDER" val="1"/>
</p:tagLst>
</file>

<file path=ppt/tags/tag371.xml><?xml version="1.0" encoding="utf-8"?>
<p:tagLst xmlns:a="http://schemas.openxmlformats.org/drawingml/2006/main" xmlns:r="http://schemas.openxmlformats.org/officeDocument/2006/relationships" xmlns:p="http://schemas.openxmlformats.org/presentationml/2006/main">
  <p:tag name="WIZPLACEHOLDER" val="1"/>
</p:tagLst>
</file>

<file path=ppt/tags/tag372.xml><?xml version="1.0" encoding="utf-8"?>
<p:tagLst xmlns:a="http://schemas.openxmlformats.org/drawingml/2006/main" xmlns:r="http://schemas.openxmlformats.org/officeDocument/2006/relationships" xmlns:p="http://schemas.openxmlformats.org/presentationml/2006/main">
  <p:tag name="WIZPLACEHOLDER" val="1"/>
</p:tagLst>
</file>

<file path=ppt/tags/tag373.xml><?xml version="1.0" encoding="utf-8"?>
<p:tagLst xmlns:a="http://schemas.openxmlformats.org/drawingml/2006/main" xmlns:r="http://schemas.openxmlformats.org/officeDocument/2006/relationships" xmlns:p="http://schemas.openxmlformats.org/presentationml/2006/main">
  <p:tag name="WIZPLACEHOLDER" val="1"/>
</p:tagLst>
</file>

<file path=ppt/tags/tag374.xml><?xml version="1.0" encoding="utf-8"?>
<p:tagLst xmlns:a="http://schemas.openxmlformats.org/drawingml/2006/main" xmlns:r="http://schemas.openxmlformats.org/officeDocument/2006/relationships" xmlns:p="http://schemas.openxmlformats.org/presentationml/2006/main">
  <p:tag name="WIZPLACEHOLDER" val="1"/>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WIZPLACEHOLDER" val="1"/>
</p:tagLst>
</file>

<file path=ppt/tags/tag377.xml><?xml version="1.0" encoding="utf-8"?>
<p:tagLst xmlns:a="http://schemas.openxmlformats.org/drawingml/2006/main" xmlns:r="http://schemas.openxmlformats.org/officeDocument/2006/relationships" xmlns:p="http://schemas.openxmlformats.org/presentationml/2006/main">
  <p:tag name="WIZPLACEHOLDER" val="1"/>
</p:tagLst>
</file>

<file path=ppt/tags/tag378.xml><?xml version="1.0" encoding="utf-8"?>
<p:tagLst xmlns:a="http://schemas.openxmlformats.org/drawingml/2006/main" xmlns:r="http://schemas.openxmlformats.org/officeDocument/2006/relationships" xmlns:p="http://schemas.openxmlformats.org/presentationml/2006/main">
  <p:tag name="WIZPLACEHOLDER" val="1"/>
</p:tagLst>
</file>

<file path=ppt/tags/tag379.xml><?xml version="1.0" encoding="utf-8"?>
<p:tagLst xmlns:a="http://schemas.openxmlformats.org/drawingml/2006/main" xmlns:r="http://schemas.openxmlformats.org/officeDocument/2006/relationships" xmlns:p="http://schemas.openxmlformats.org/presentationml/2006/main">
  <p:tag name="WIZPLACEHOLDER" val="1"/>
</p:tagLst>
</file>

<file path=ppt/tags/tag38.xml><?xml version="1.0" encoding="utf-8"?>
<p:tagLst xmlns:a="http://schemas.openxmlformats.org/drawingml/2006/main" xmlns:r="http://schemas.openxmlformats.org/officeDocument/2006/relationships" xmlns:p="http://schemas.openxmlformats.org/presentationml/2006/main">
  <p:tag name="WIZPLACEHOLDER" val="1"/>
</p:tagLst>
</file>

<file path=ppt/tags/tag380.xml><?xml version="1.0" encoding="utf-8"?>
<p:tagLst xmlns:a="http://schemas.openxmlformats.org/drawingml/2006/main" xmlns:r="http://schemas.openxmlformats.org/officeDocument/2006/relationships" xmlns:p="http://schemas.openxmlformats.org/presentationml/2006/main">
  <p:tag name="WIZPLACEHOLDER" val="1"/>
</p:tagLst>
</file>

<file path=ppt/tags/tag381.xml><?xml version="1.0" encoding="utf-8"?>
<p:tagLst xmlns:a="http://schemas.openxmlformats.org/drawingml/2006/main" xmlns:r="http://schemas.openxmlformats.org/officeDocument/2006/relationships" xmlns:p="http://schemas.openxmlformats.org/presentationml/2006/main">
  <p:tag name="WIZPLACEHOLDER" val="1"/>
</p:tagLst>
</file>

<file path=ppt/tags/tag382.xml><?xml version="1.0" encoding="utf-8"?>
<p:tagLst xmlns:a="http://schemas.openxmlformats.org/drawingml/2006/main" xmlns:r="http://schemas.openxmlformats.org/officeDocument/2006/relationships" xmlns:p="http://schemas.openxmlformats.org/presentationml/2006/main">
  <p:tag name="WIZPLACEHOLDER" val="1"/>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WIZPLACEHOLDER" val="1"/>
</p:tagLst>
</file>

<file path=ppt/tags/tag385.xml><?xml version="1.0" encoding="utf-8"?>
<p:tagLst xmlns:a="http://schemas.openxmlformats.org/drawingml/2006/main" xmlns:r="http://schemas.openxmlformats.org/officeDocument/2006/relationships" xmlns:p="http://schemas.openxmlformats.org/presentationml/2006/main">
  <p:tag name="WIZPLACEHOLDER" val="1"/>
</p:tagLst>
</file>

<file path=ppt/tags/tag386.xml><?xml version="1.0" encoding="utf-8"?>
<p:tagLst xmlns:a="http://schemas.openxmlformats.org/drawingml/2006/main" xmlns:r="http://schemas.openxmlformats.org/officeDocument/2006/relationships" xmlns:p="http://schemas.openxmlformats.org/presentationml/2006/main">
  <p:tag name="WIZPLACEHOLDER" val="1"/>
</p:tagLst>
</file>

<file path=ppt/tags/tag387.xml><?xml version="1.0" encoding="utf-8"?>
<p:tagLst xmlns:a="http://schemas.openxmlformats.org/drawingml/2006/main" xmlns:r="http://schemas.openxmlformats.org/officeDocument/2006/relationships" xmlns:p="http://schemas.openxmlformats.org/presentationml/2006/main">
  <p:tag name="WIZPLACEHOLDER" val="1"/>
</p:tagLst>
</file>

<file path=ppt/tags/tag388.xml><?xml version="1.0" encoding="utf-8"?>
<p:tagLst xmlns:a="http://schemas.openxmlformats.org/drawingml/2006/main" xmlns:r="http://schemas.openxmlformats.org/officeDocument/2006/relationships" xmlns:p="http://schemas.openxmlformats.org/presentationml/2006/main">
  <p:tag name="WIZPLACEHOLDER" val="1"/>
</p:tagLst>
</file>

<file path=ppt/tags/tag389.xml><?xml version="1.0" encoding="utf-8"?>
<p:tagLst xmlns:a="http://schemas.openxmlformats.org/drawingml/2006/main" xmlns:r="http://schemas.openxmlformats.org/officeDocument/2006/relationships" xmlns:p="http://schemas.openxmlformats.org/presentationml/2006/main">
  <p:tag name="WIZPLACEHOLDER" val="1"/>
</p:tagLst>
</file>

<file path=ppt/tags/tag39.xml><?xml version="1.0" encoding="utf-8"?>
<p:tagLst xmlns:a="http://schemas.openxmlformats.org/drawingml/2006/main" xmlns:r="http://schemas.openxmlformats.org/officeDocument/2006/relationships" xmlns:p="http://schemas.openxmlformats.org/presentationml/2006/main">
  <p:tag name="WIZPLACEHOLDER" val="1"/>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WIZPLACEHOLDER" val="1"/>
</p:tagLst>
</file>

<file path=ppt/tags/tag392.xml><?xml version="1.0" encoding="utf-8"?>
<p:tagLst xmlns:a="http://schemas.openxmlformats.org/drawingml/2006/main" xmlns:r="http://schemas.openxmlformats.org/officeDocument/2006/relationships" xmlns:p="http://schemas.openxmlformats.org/presentationml/2006/main">
  <p:tag name="WIZPLACEHOLDER" val="1"/>
</p:tagLst>
</file>

<file path=ppt/tags/tag393.xml><?xml version="1.0" encoding="utf-8"?>
<p:tagLst xmlns:a="http://schemas.openxmlformats.org/drawingml/2006/main" xmlns:r="http://schemas.openxmlformats.org/officeDocument/2006/relationships" xmlns:p="http://schemas.openxmlformats.org/presentationml/2006/main">
  <p:tag name="WIZPLACEHOLDER" val="1"/>
</p:tagLst>
</file>

<file path=ppt/tags/tag394.xml><?xml version="1.0" encoding="utf-8"?>
<p:tagLst xmlns:a="http://schemas.openxmlformats.org/drawingml/2006/main" xmlns:r="http://schemas.openxmlformats.org/officeDocument/2006/relationships" xmlns:p="http://schemas.openxmlformats.org/presentationml/2006/main">
  <p:tag name="WIZPLACEHOLDER" val="1"/>
</p:tagLst>
</file>

<file path=ppt/tags/tag395.xml><?xml version="1.0" encoding="utf-8"?>
<p:tagLst xmlns:a="http://schemas.openxmlformats.org/drawingml/2006/main" xmlns:r="http://schemas.openxmlformats.org/officeDocument/2006/relationships" xmlns:p="http://schemas.openxmlformats.org/presentationml/2006/main">
  <p:tag name="WIZPLACEHOLDER" val="1"/>
</p:tagLst>
</file>

<file path=ppt/tags/tag396.xml><?xml version="1.0" encoding="utf-8"?>
<p:tagLst xmlns:a="http://schemas.openxmlformats.org/drawingml/2006/main" xmlns:r="http://schemas.openxmlformats.org/officeDocument/2006/relationships" xmlns:p="http://schemas.openxmlformats.org/presentationml/2006/main">
  <p:tag name="WIZPLACEHOLDER" val="1"/>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WIZPLACEHOLDER" val="1"/>
</p:tagLst>
</file>

<file path=ppt/tags/tag399.xml><?xml version="1.0" encoding="utf-8"?>
<p:tagLst xmlns:a="http://schemas.openxmlformats.org/drawingml/2006/main" xmlns:r="http://schemas.openxmlformats.org/officeDocument/2006/relationships" xmlns:p="http://schemas.openxmlformats.org/presentationml/2006/main">
  <p:tag name="WIZPLACEHOLDER" val="1"/>
</p:tagLst>
</file>

<file path=ppt/tags/tag4.xml><?xml version="1.0" encoding="utf-8"?>
<p:tagLst xmlns:a="http://schemas.openxmlformats.org/drawingml/2006/main" xmlns:r="http://schemas.openxmlformats.org/officeDocument/2006/relationships" xmlns:p="http://schemas.openxmlformats.org/presentationml/2006/main">
  <p:tag name="POSITION" val="19,99/13,64/4,8/4,8"/>
  <p:tag name="LOCKED" val="1"/>
</p:tagLst>
</file>

<file path=ppt/tags/tag40.xml><?xml version="1.0" encoding="utf-8"?>
<p:tagLst xmlns:a="http://schemas.openxmlformats.org/drawingml/2006/main" xmlns:r="http://schemas.openxmlformats.org/officeDocument/2006/relationships" xmlns:p="http://schemas.openxmlformats.org/presentationml/2006/main">
  <p:tag name="WIZPLACEHOLDER" val="1"/>
</p:tagLst>
</file>

<file path=ppt/tags/tag400.xml><?xml version="1.0" encoding="utf-8"?>
<p:tagLst xmlns:a="http://schemas.openxmlformats.org/drawingml/2006/main" xmlns:r="http://schemas.openxmlformats.org/officeDocument/2006/relationships" xmlns:p="http://schemas.openxmlformats.org/presentationml/2006/main">
  <p:tag name="WIZPLACEHOLDER" val="1"/>
</p:tagLst>
</file>

<file path=ppt/tags/tag401.xml><?xml version="1.0" encoding="utf-8"?>
<p:tagLst xmlns:a="http://schemas.openxmlformats.org/drawingml/2006/main" xmlns:r="http://schemas.openxmlformats.org/officeDocument/2006/relationships" xmlns:p="http://schemas.openxmlformats.org/presentationml/2006/main">
  <p:tag name="WIZPLACEHOLDER" val="1"/>
</p:tagLst>
</file>

<file path=ppt/tags/tag402.xml><?xml version="1.0" encoding="utf-8"?>
<p:tagLst xmlns:a="http://schemas.openxmlformats.org/drawingml/2006/main" xmlns:r="http://schemas.openxmlformats.org/officeDocument/2006/relationships" xmlns:p="http://schemas.openxmlformats.org/presentationml/2006/main">
  <p:tag name="WIZPLACEHOLDER" val="1"/>
</p:tagLst>
</file>

<file path=ppt/tags/tag403.xml><?xml version="1.0" encoding="utf-8"?>
<p:tagLst xmlns:a="http://schemas.openxmlformats.org/drawingml/2006/main" xmlns:r="http://schemas.openxmlformats.org/officeDocument/2006/relationships" xmlns:p="http://schemas.openxmlformats.org/presentationml/2006/main">
  <p:tag name="WIZPLACEHOLDER" val="1"/>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WIZPLACEHOLDER" val="1"/>
</p:tagLst>
</file>

<file path=ppt/tags/tag406.xml><?xml version="1.0" encoding="utf-8"?>
<p:tagLst xmlns:a="http://schemas.openxmlformats.org/drawingml/2006/main" xmlns:r="http://schemas.openxmlformats.org/officeDocument/2006/relationships" xmlns:p="http://schemas.openxmlformats.org/presentationml/2006/main">
  <p:tag name="WIZPLACEHOLDER" val="1"/>
</p:tagLst>
</file>

<file path=ppt/tags/tag407.xml><?xml version="1.0" encoding="utf-8"?>
<p:tagLst xmlns:a="http://schemas.openxmlformats.org/drawingml/2006/main" xmlns:r="http://schemas.openxmlformats.org/officeDocument/2006/relationships" xmlns:p="http://schemas.openxmlformats.org/presentationml/2006/main">
  <p:tag name="WIZPLACEHOLDER" val="1"/>
</p:tagLst>
</file>

<file path=ppt/tags/tag408.xml><?xml version="1.0" encoding="utf-8"?>
<p:tagLst xmlns:a="http://schemas.openxmlformats.org/drawingml/2006/main" xmlns:r="http://schemas.openxmlformats.org/officeDocument/2006/relationships" xmlns:p="http://schemas.openxmlformats.org/presentationml/2006/main">
  <p:tag name="WIZPLACEHOLDER" val="1"/>
</p:tagLst>
</file>

<file path=ppt/tags/tag409.xml><?xml version="1.0" encoding="utf-8"?>
<p:tagLst xmlns:a="http://schemas.openxmlformats.org/drawingml/2006/main" xmlns:r="http://schemas.openxmlformats.org/officeDocument/2006/relationships" xmlns:p="http://schemas.openxmlformats.org/presentationml/2006/main">
  <p:tag name="WIZPLACEHOLDER" val="1"/>
</p:tagLst>
</file>

<file path=ppt/tags/tag41.xml><?xml version="1.0" encoding="utf-8"?>
<p:tagLst xmlns:a="http://schemas.openxmlformats.org/drawingml/2006/main" xmlns:r="http://schemas.openxmlformats.org/officeDocument/2006/relationships" xmlns:p="http://schemas.openxmlformats.org/presentationml/2006/main">
  <p:tag name="WIZPLACEHOLDER" val="1"/>
</p:tagLst>
</file>

<file path=ppt/tags/tag410.xml><?xml version="1.0" encoding="utf-8"?>
<p:tagLst xmlns:a="http://schemas.openxmlformats.org/drawingml/2006/main" xmlns:r="http://schemas.openxmlformats.org/officeDocument/2006/relationships" xmlns:p="http://schemas.openxmlformats.org/presentationml/2006/main">
  <p:tag name="WIZPLACEHOLDER" val="1"/>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WIZPLACEHOLDER" val="1"/>
</p:tagLst>
</file>

<file path=ppt/tags/tag413.xml><?xml version="1.0" encoding="utf-8"?>
<p:tagLst xmlns:a="http://schemas.openxmlformats.org/drawingml/2006/main" xmlns:r="http://schemas.openxmlformats.org/officeDocument/2006/relationships" xmlns:p="http://schemas.openxmlformats.org/presentationml/2006/main">
  <p:tag name="WIZPLACEHOLDER" val="1"/>
</p:tagLst>
</file>

<file path=ppt/tags/tag414.xml><?xml version="1.0" encoding="utf-8"?>
<p:tagLst xmlns:a="http://schemas.openxmlformats.org/drawingml/2006/main" xmlns:r="http://schemas.openxmlformats.org/officeDocument/2006/relationships" xmlns:p="http://schemas.openxmlformats.org/presentationml/2006/main">
  <p:tag name="WIZPLACEHOLDER" val="1"/>
</p:tagLst>
</file>

<file path=ppt/tags/tag415.xml><?xml version="1.0" encoding="utf-8"?>
<p:tagLst xmlns:a="http://schemas.openxmlformats.org/drawingml/2006/main" xmlns:r="http://schemas.openxmlformats.org/officeDocument/2006/relationships" xmlns:p="http://schemas.openxmlformats.org/presentationml/2006/main">
  <p:tag name="WIZPLACEHOLDER" val="1"/>
</p:tagLst>
</file>

<file path=ppt/tags/tag416.xml><?xml version="1.0" encoding="utf-8"?>
<p:tagLst xmlns:a="http://schemas.openxmlformats.org/drawingml/2006/main" xmlns:r="http://schemas.openxmlformats.org/officeDocument/2006/relationships" xmlns:p="http://schemas.openxmlformats.org/presentationml/2006/main">
  <p:tag name="WIZPLACEHOLDER" val="1"/>
</p:tagLst>
</file>

<file path=ppt/tags/tag417.xml><?xml version="1.0" encoding="utf-8"?>
<p:tagLst xmlns:a="http://schemas.openxmlformats.org/drawingml/2006/main" xmlns:r="http://schemas.openxmlformats.org/officeDocument/2006/relationships" xmlns:p="http://schemas.openxmlformats.org/presentationml/2006/main">
  <p:tag name="WIZPLACEHOLDER" val="1"/>
</p:tagLst>
</file>

<file path=ppt/tags/tag418.xml><?xml version="1.0" encoding="utf-8"?>
<p:tagLst xmlns:a="http://schemas.openxmlformats.org/drawingml/2006/main" xmlns:r="http://schemas.openxmlformats.org/officeDocument/2006/relationships" xmlns:p="http://schemas.openxmlformats.org/presentationml/2006/main">
  <p:tag name="WIZPLACEHOLDER" val="1"/>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WIZPLACEHOLDER" val="1"/>
</p:tagLst>
</file>

<file path=ppt/tags/tag420.xml><?xml version="1.0" encoding="utf-8"?>
<p:tagLst xmlns:a="http://schemas.openxmlformats.org/drawingml/2006/main" xmlns:r="http://schemas.openxmlformats.org/officeDocument/2006/relationships" xmlns:p="http://schemas.openxmlformats.org/presentationml/2006/main">
  <p:tag name="WIZPLACEHOLDER" val="1"/>
</p:tagLst>
</file>

<file path=ppt/tags/tag421.xml><?xml version="1.0" encoding="utf-8"?>
<p:tagLst xmlns:a="http://schemas.openxmlformats.org/drawingml/2006/main" xmlns:r="http://schemas.openxmlformats.org/officeDocument/2006/relationships" xmlns:p="http://schemas.openxmlformats.org/presentationml/2006/main">
  <p:tag name="WIZPLACEHOLDER" val="1"/>
</p:tagLst>
</file>

<file path=ppt/tags/tag422.xml><?xml version="1.0" encoding="utf-8"?>
<p:tagLst xmlns:a="http://schemas.openxmlformats.org/drawingml/2006/main" xmlns:r="http://schemas.openxmlformats.org/officeDocument/2006/relationships" xmlns:p="http://schemas.openxmlformats.org/presentationml/2006/main">
  <p:tag name="WIZPLACEHOLDER" val="1"/>
</p:tagLst>
</file>

<file path=ppt/tags/tag423.xml><?xml version="1.0" encoding="utf-8"?>
<p:tagLst xmlns:a="http://schemas.openxmlformats.org/drawingml/2006/main" xmlns:r="http://schemas.openxmlformats.org/officeDocument/2006/relationships" xmlns:p="http://schemas.openxmlformats.org/presentationml/2006/main">
  <p:tag name="WIZPLACEHOLDER" val="1"/>
</p:tagLst>
</file>

<file path=ppt/tags/tag424.xml><?xml version="1.0" encoding="utf-8"?>
<p:tagLst xmlns:a="http://schemas.openxmlformats.org/drawingml/2006/main" xmlns:r="http://schemas.openxmlformats.org/officeDocument/2006/relationships" xmlns:p="http://schemas.openxmlformats.org/presentationml/2006/main">
  <p:tag name="WIZPLACEHOLDER" val="1"/>
</p:tagLst>
</file>

<file path=ppt/tags/tag425.xml><?xml version="1.0" encoding="utf-8"?>
<p:tagLst xmlns:a="http://schemas.openxmlformats.org/drawingml/2006/main" xmlns:r="http://schemas.openxmlformats.org/officeDocument/2006/relationships" xmlns:p="http://schemas.openxmlformats.org/presentationml/2006/main">
  <p:tag name="WIZPLACEHOLDER" val="1"/>
</p:tagLst>
</file>

<file path=ppt/tags/tag426.xml><?xml version="1.0" encoding="utf-8"?>
<p:tagLst xmlns:a="http://schemas.openxmlformats.org/drawingml/2006/main" xmlns:r="http://schemas.openxmlformats.org/officeDocument/2006/relationships" xmlns:p="http://schemas.openxmlformats.org/presentationml/2006/main">
  <p:tag name="WIZPLACEHOLDER" val="1"/>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WIZPLACEHOLDER" val="1"/>
</p:tagLst>
</file>

<file path=ppt/tags/tag429.xml><?xml version="1.0" encoding="utf-8"?>
<p:tagLst xmlns:a="http://schemas.openxmlformats.org/drawingml/2006/main" xmlns:r="http://schemas.openxmlformats.org/officeDocument/2006/relationships" xmlns:p="http://schemas.openxmlformats.org/presentationml/2006/main">
  <p:tag name="WIZPLACEHOLDER" val="1"/>
</p:tagLst>
</file>

<file path=ppt/tags/tag43.xml><?xml version="1.0" encoding="utf-8"?>
<p:tagLst xmlns:a="http://schemas.openxmlformats.org/drawingml/2006/main" xmlns:r="http://schemas.openxmlformats.org/officeDocument/2006/relationships" xmlns:p="http://schemas.openxmlformats.org/presentationml/2006/main">
  <p:tag name="WIZPLACEHOLDER" val="1"/>
</p:tagLst>
</file>

<file path=ppt/tags/tag430.xml><?xml version="1.0" encoding="utf-8"?>
<p:tagLst xmlns:a="http://schemas.openxmlformats.org/drawingml/2006/main" xmlns:r="http://schemas.openxmlformats.org/officeDocument/2006/relationships" xmlns:p="http://schemas.openxmlformats.org/presentationml/2006/main">
  <p:tag name="WIZPLACEHOLDER" val="1"/>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WIZPLACEHOLDER" val="1"/>
</p:tagLst>
</file>

<file path=ppt/tags/tag433.xml><?xml version="1.0" encoding="utf-8"?>
<p:tagLst xmlns:a="http://schemas.openxmlformats.org/drawingml/2006/main" xmlns:r="http://schemas.openxmlformats.org/officeDocument/2006/relationships" xmlns:p="http://schemas.openxmlformats.org/presentationml/2006/main">
  <p:tag name="WIZPLACEHOLDER" val="1"/>
</p:tagLst>
</file>

<file path=ppt/tags/tag434.xml><?xml version="1.0" encoding="utf-8"?>
<p:tagLst xmlns:a="http://schemas.openxmlformats.org/drawingml/2006/main" xmlns:r="http://schemas.openxmlformats.org/officeDocument/2006/relationships" xmlns:p="http://schemas.openxmlformats.org/presentationml/2006/main">
  <p:tag name="WIZPLACEHOLDER" val="1"/>
</p:tagLst>
</file>

<file path=ppt/tags/tag435.xml><?xml version="1.0" encoding="utf-8"?>
<p:tagLst xmlns:a="http://schemas.openxmlformats.org/drawingml/2006/main" xmlns:r="http://schemas.openxmlformats.org/officeDocument/2006/relationships" xmlns:p="http://schemas.openxmlformats.org/presentationml/2006/main">
  <p:tag name="WIZPLACEHOLDER" val="1"/>
</p:tagLst>
</file>

<file path=ppt/tags/tag436.xml><?xml version="1.0" encoding="utf-8"?>
<p:tagLst xmlns:a="http://schemas.openxmlformats.org/drawingml/2006/main" xmlns:r="http://schemas.openxmlformats.org/officeDocument/2006/relationships" xmlns:p="http://schemas.openxmlformats.org/presentationml/2006/main">
  <p:tag name="WIZPLACEHOLDER" val="1"/>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WIZPLACEHOLDER" val="1"/>
</p:tagLst>
</file>

<file path=ppt/tags/tag439.xml><?xml version="1.0" encoding="utf-8"?>
<p:tagLst xmlns:a="http://schemas.openxmlformats.org/drawingml/2006/main" xmlns:r="http://schemas.openxmlformats.org/officeDocument/2006/relationships" xmlns:p="http://schemas.openxmlformats.org/presentationml/2006/main">
  <p:tag name="WIZPLACEHOLDER" val="1"/>
</p:tagLst>
</file>

<file path=ppt/tags/tag44.xml><?xml version="1.0" encoding="utf-8"?>
<p:tagLst xmlns:a="http://schemas.openxmlformats.org/drawingml/2006/main" xmlns:r="http://schemas.openxmlformats.org/officeDocument/2006/relationships" xmlns:p="http://schemas.openxmlformats.org/presentationml/2006/main">
  <p:tag name="WIZPLACEHOLDER" val="1"/>
</p:tagLst>
</file>

<file path=ppt/tags/tag440.xml><?xml version="1.0" encoding="utf-8"?>
<p:tagLst xmlns:a="http://schemas.openxmlformats.org/drawingml/2006/main" xmlns:r="http://schemas.openxmlformats.org/officeDocument/2006/relationships" xmlns:p="http://schemas.openxmlformats.org/presentationml/2006/main">
  <p:tag name="WIZPLACEHOLDER" val="1"/>
</p:tagLst>
</file>

<file path=ppt/tags/tag441.xml><?xml version="1.0" encoding="utf-8"?>
<p:tagLst xmlns:a="http://schemas.openxmlformats.org/drawingml/2006/main" xmlns:r="http://schemas.openxmlformats.org/officeDocument/2006/relationships" xmlns:p="http://schemas.openxmlformats.org/presentationml/2006/main">
  <p:tag name="WIZPLACEHOLDER" val="1"/>
</p:tagLst>
</file>

<file path=ppt/tags/tag442.xml><?xml version="1.0" encoding="utf-8"?>
<p:tagLst xmlns:a="http://schemas.openxmlformats.org/drawingml/2006/main" xmlns:r="http://schemas.openxmlformats.org/officeDocument/2006/relationships" xmlns:p="http://schemas.openxmlformats.org/presentationml/2006/main">
  <p:tag name="WIZPLACEHOLDER" val="1"/>
</p:tagLst>
</file>

<file path=ppt/tags/tag443.xml><?xml version="1.0" encoding="utf-8"?>
<p:tagLst xmlns:a="http://schemas.openxmlformats.org/drawingml/2006/main" xmlns:r="http://schemas.openxmlformats.org/officeDocument/2006/relationships" xmlns:p="http://schemas.openxmlformats.org/presentationml/2006/main">
  <p:tag name="WIZPLACEHOLDER" val="1"/>
</p:tagLst>
</file>

<file path=ppt/tags/tag444.xml><?xml version="1.0" encoding="utf-8"?>
<p:tagLst xmlns:a="http://schemas.openxmlformats.org/drawingml/2006/main" xmlns:r="http://schemas.openxmlformats.org/officeDocument/2006/relationships" xmlns:p="http://schemas.openxmlformats.org/presentationml/2006/main">
  <p:tag name="WIZPLACEHOLDER" val="1"/>
</p:tagLst>
</file>

<file path=ppt/tags/tag445.xml><?xml version="1.0" encoding="utf-8"?>
<p:tagLst xmlns:a="http://schemas.openxmlformats.org/drawingml/2006/main" xmlns:r="http://schemas.openxmlformats.org/officeDocument/2006/relationships" xmlns:p="http://schemas.openxmlformats.org/presentationml/2006/main">
  <p:tag name="WIZPLACEHOLDER" val="1"/>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WIZPLACEHOLDER" val="1"/>
</p:tagLst>
</file>

<file path=ppt/tags/tag448.xml><?xml version="1.0" encoding="utf-8"?>
<p:tagLst xmlns:a="http://schemas.openxmlformats.org/drawingml/2006/main" xmlns:r="http://schemas.openxmlformats.org/officeDocument/2006/relationships" xmlns:p="http://schemas.openxmlformats.org/presentationml/2006/main">
  <p:tag name="WIZPLACEHOLDER" val="1"/>
</p:tagLst>
</file>

<file path=ppt/tags/tag449.xml><?xml version="1.0" encoding="utf-8"?>
<p:tagLst xmlns:a="http://schemas.openxmlformats.org/drawingml/2006/main" xmlns:r="http://schemas.openxmlformats.org/officeDocument/2006/relationships" xmlns:p="http://schemas.openxmlformats.org/presentationml/2006/main">
  <p:tag name="WIZPLACEHOLDER" val="1"/>
</p:tagLst>
</file>

<file path=ppt/tags/tag45.xml><?xml version="1.0" encoding="utf-8"?>
<p:tagLst xmlns:a="http://schemas.openxmlformats.org/drawingml/2006/main" xmlns:r="http://schemas.openxmlformats.org/officeDocument/2006/relationships" xmlns:p="http://schemas.openxmlformats.org/presentationml/2006/main">
  <p:tag name="WIZPLACEHOLDER" val="1"/>
</p:tagLst>
</file>

<file path=ppt/tags/tag450.xml><?xml version="1.0" encoding="utf-8"?>
<p:tagLst xmlns:a="http://schemas.openxmlformats.org/drawingml/2006/main" xmlns:r="http://schemas.openxmlformats.org/officeDocument/2006/relationships" xmlns:p="http://schemas.openxmlformats.org/presentationml/2006/main">
  <p:tag name="WIZPLACEHOLDER" val="1"/>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WIZPLACEHOLDER" val="1"/>
</p:tagLst>
</file>

<file path=ppt/tags/tag453.xml><?xml version="1.0" encoding="utf-8"?>
<p:tagLst xmlns:a="http://schemas.openxmlformats.org/drawingml/2006/main" xmlns:r="http://schemas.openxmlformats.org/officeDocument/2006/relationships" xmlns:p="http://schemas.openxmlformats.org/presentationml/2006/main">
  <p:tag name="WIZPLACEHOLDER" val="1"/>
</p:tagLst>
</file>

<file path=ppt/tags/tag454.xml><?xml version="1.0" encoding="utf-8"?>
<p:tagLst xmlns:a="http://schemas.openxmlformats.org/drawingml/2006/main" xmlns:r="http://schemas.openxmlformats.org/officeDocument/2006/relationships" xmlns:p="http://schemas.openxmlformats.org/presentationml/2006/main">
  <p:tag name="WIZPLACEHOLDER" val="1"/>
</p:tagLst>
</file>

<file path=ppt/tags/tag455.xml><?xml version="1.0" encoding="utf-8"?>
<p:tagLst xmlns:a="http://schemas.openxmlformats.org/drawingml/2006/main" xmlns:r="http://schemas.openxmlformats.org/officeDocument/2006/relationships" xmlns:p="http://schemas.openxmlformats.org/presentationml/2006/main">
  <p:tag name="WIZPLACEHOLDER" val="1"/>
</p:tagLst>
</file>

<file path=ppt/tags/tag456.xml><?xml version="1.0" encoding="utf-8"?>
<p:tagLst xmlns:a="http://schemas.openxmlformats.org/drawingml/2006/main" xmlns:r="http://schemas.openxmlformats.org/officeDocument/2006/relationships" xmlns:p="http://schemas.openxmlformats.org/presentationml/2006/main">
  <p:tag name="WIZPLACEHOLDER" val="1"/>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WIZPLACEHOLDER" val="1"/>
</p:tagLst>
</file>

<file path=ppt/tags/tag459.xml><?xml version="1.0" encoding="utf-8"?>
<p:tagLst xmlns:a="http://schemas.openxmlformats.org/drawingml/2006/main" xmlns:r="http://schemas.openxmlformats.org/officeDocument/2006/relationships" xmlns:p="http://schemas.openxmlformats.org/presentationml/2006/main">
  <p:tag name="WIZPLACEHOLDER" val="1"/>
</p:tagLst>
</file>

<file path=ppt/tags/tag46.xml><?xml version="1.0" encoding="utf-8"?>
<p:tagLst xmlns:a="http://schemas.openxmlformats.org/drawingml/2006/main" xmlns:r="http://schemas.openxmlformats.org/officeDocument/2006/relationships" xmlns:p="http://schemas.openxmlformats.org/presentationml/2006/main">
  <p:tag name="WIZPLACEHOLDER" val="1"/>
</p:tagLst>
</file>

<file path=ppt/tags/tag460.xml><?xml version="1.0" encoding="utf-8"?>
<p:tagLst xmlns:a="http://schemas.openxmlformats.org/drawingml/2006/main" xmlns:r="http://schemas.openxmlformats.org/officeDocument/2006/relationships" xmlns:p="http://schemas.openxmlformats.org/presentationml/2006/main">
  <p:tag name="WIZPLACEHOLDER" val="1"/>
</p:tagLst>
</file>

<file path=ppt/tags/tag461.xml><?xml version="1.0" encoding="utf-8"?>
<p:tagLst xmlns:a="http://schemas.openxmlformats.org/drawingml/2006/main" xmlns:r="http://schemas.openxmlformats.org/officeDocument/2006/relationships" xmlns:p="http://schemas.openxmlformats.org/presentationml/2006/main">
  <p:tag name="WIZPLACEHOLDER" val="1"/>
</p:tagLst>
</file>

<file path=ppt/tags/tag462.xml><?xml version="1.0" encoding="utf-8"?>
<p:tagLst xmlns:a="http://schemas.openxmlformats.org/drawingml/2006/main" xmlns:r="http://schemas.openxmlformats.org/officeDocument/2006/relationships" xmlns:p="http://schemas.openxmlformats.org/presentationml/2006/main">
  <p:tag name="WIZPLACEHOLDER" val="1"/>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WIZPLACEHOLDER" val="1"/>
</p:tagLst>
</file>

<file path=ppt/tags/tag465.xml><?xml version="1.0" encoding="utf-8"?>
<p:tagLst xmlns:a="http://schemas.openxmlformats.org/drawingml/2006/main" xmlns:r="http://schemas.openxmlformats.org/officeDocument/2006/relationships" xmlns:p="http://schemas.openxmlformats.org/presentationml/2006/main">
  <p:tag name="WIZPLACEHOLDER" val="1"/>
</p:tagLst>
</file>

<file path=ppt/tags/tag466.xml><?xml version="1.0" encoding="utf-8"?>
<p:tagLst xmlns:a="http://schemas.openxmlformats.org/drawingml/2006/main" xmlns:r="http://schemas.openxmlformats.org/officeDocument/2006/relationships" xmlns:p="http://schemas.openxmlformats.org/presentationml/2006/main">
  <p:tag name="WIZPLACEHOLDER" val="1"/>
</p:tagLst>
</file>

<file path=ppt/tags/tag467.xml><?xml version="1.0" encoding="utf-8"?>
<p:tagLst xmlns:a="http://schemas.openxmlformats.org/drawingml/2006/main" xmlns:r="http://schemas.openxmlformats.org/officeDocument/2006/relationships" xmlns:p="http://schemas.openxmlformats.org/presentationml/2006/main">
  <p:tag name="WIZPLACEHOLDER" val="1"/>
</p:tagLst>
</file>

<file path=ppt/tags/tag468.xml><?xml version="1.0" encoding="utf-8"?>
<p:tagLst xmlns:a="http://schemas.openxmlformats.org/drawingml/2006/main" xmlns:r="http://schemas.openxmlformats.org/officeDocument/2006/relationships" xmlns:p="http://schemas.openxmlformats.org/presentationml/2006/main">
  <p:tag name="WIZPLACEHOLDER" val="1"/>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WIZPLACEHOLDER" val="1"/>
</p:tagLst>
</file>

<file path=ppt/tags/tag470.xml><?xml version="1.0" encoding="utf-8"?>
<p:tagLst xmlns:a="http://schemas.openxmlformats.org/drawingml/2006/main" xmlns:r="http://schemas.openxmlformats.org/officeDocument/2006/relationships" xmlns:p="http://schemas.openxmlformats.org/presentationml/2006/main">
  <p:tag name="WIZPLACEHOLDER" val="1"/>
</p:tagLst>
</file>

<file path=ppt/tags/tag471.xml><?xml version="1.0" encoding="utf-8"?>
<p:tagLst xmlns:a="http://schemas.openxmlformats.org/drawingml/2006/main" xmlns:r="http://schemas.openxmlformats.org/officeDocument/2006/relationships" xmlns:p="http://schemas.openxmlformats.org/presentationml/2006/main">
  <p:tag name="WIZPLACEHOLDER" val="1"/>
</p:tagLst>
</file>

<file path=ppt/tags/tag472.xml><?xml version="1.0" encoding="utf-8"?>
<p:tagLst xmlns:a="http://schemas.openxmlformats.org/drawingml/2006/main" xmlns:r="http://schemas.openxmlformats.org/officeDocument/2006/relationships" xmlns:p="http://schemas.openxmlformats.org/presentationml/2006/main">
  <p:tag name="WIZPLACEHOLDER" val="1"/>
</p:tagLst>
</file>

<file path=ppt/tags/tag473.xml><?xml version="1.0" encoding="utf-8"?>
<p:tagLst xmlns:a="http://schemas.openxmlformats.org/drawingml/2006/main" xmlns:r="http://schemas.openxmlformats.org/officeDocument/2006/relationships" xmlns:p="http://schemas.openxmlformats.org/presentationml/2006/main">
  <p:tag name="WIZPLACEHOLDER" val="1"/>
</p:tagLst>
</file>

<file path=ppt/tags/tag474.xml><?xml version="1.0" encoding="utf-8"?>
<p:tagLst xmlns:a="http://schemas.openxmlformats.org/drawingml/2006/main" xmlns:r="http://schemas.openxmlformats.org/officeDocument/2006/relationships" xmlns:p="http://schemas.openxmlformats.org/presentationml/2006/main">
  <p:tag name="WIZPLACEHOLDER" val="1"/>
</p:tagLst>
</file>

<file path=ppt/tags/tag475.xml><?xml version="1.0" encoding="utf-8"?>
<p:tagLst xmlns:a="http://schemas.openxmlformats.org/drawingml/2006/main" xmlns:r="http://schemas.openxmlformats.org/officeDocument/2006/relationships" xmlns:p="http://schemas.openxmlformats.org/presentationml/2006/main">
  <p:tag name="WIZPLACEHOLDER" val="1"/>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WIZPLACEHOLDER" val="1"/>
</p:tagLst>
</file>

<file path=ppt/tags/tag478.xml><?xml version="1.0" encoding="utf-8"?>
<p:tagLst xmlns:a="http://schemas.openxmlformats.org/drawingml/2006/main" xmlns:r="http://schemas.openxmlformats.org/officeDocument/2006/relationships" xmlns:p="http://schemas.openxmlformats.org/presentationml/2006/main">
  <p:tag name="WIZPLACEHOLDER" val="1"/>
</p:tagLst>
</file>

<file path=ppt/tags/tag479.xml><?xml version="1.0" encoding="utf-8"?>
<p:tagLst xmlns:a="http://schemas.openxmlformats.org/drawingml/2006/main" xmlns:r="http://schemas.openxmlformats.org/officeDocument/2006/relationships" xmlns:p="http://schemas.openxmlformats.org/presentationml/2006/main">
  <p:tag name="WIZPLACEHOLDER" val="1"/>
</p:tagLst>
</file>

<file path=ppt/tags/tag48.xml><?xml version="1.0" encoding="utf-8"?>
<p:tagLst xmlns:a="http://schemas.openxmlformats.org/drawingml/2006/main" xmlns:r="http://schemas.openxmlformats.org/officeDocument/2006/relationships" xmlns:p="http://schemas.openxmlformats.org/presentationml/2006/main">
  <p:tag name="WIZPLACEHOLDER" val="1"/>
</p:tagLst>
</file>

<file path=ppt/tags/tag480.xml><?xml version="1.0" encoding="utf-8"?>
<p:tagLst xmlns:a="http://schemas.openxmlformats.org/drawingml/2006/main" xmlns:r="http://schemas.openxmlformats.org/officeDocument/2006/relationships" xmlns:p="http://schemas.openxmlformats.org/presentationml/2006/main">
  <p:tag name="WIZPLACEHOLDER" val="1"/>
</p:tagLst>
</file>

<file path=ppt/tags/tag481.xml><?xml version="1.0" encoding="utf-8"?>
<p:tagLst xmlns:a="http://schemas.openxmlformats.org/drawingml/2006/main" xmlns:r="http://schemas.openxmlformats.org/officeDocument/2006/relationships" xmlns:p="http://schemas.openxmlformats.org/presentationml/2006/main">
  <p:tag name="WIZPLACEHOLDER" val="1"/>
</p:tagLst>
</file>

<file path=ppt/tags/tag482.xml><?xml version="1.0" encoding="utf-8"?>
<p:tagLst xmlns:a="http://schemas.openxmlformats.org/drawingml/2006/main" xmlns:r="http://schemas.openxmlformats.org/officeDocument/2006/relationships" xmlns:p="http://schemas.openxmlformats.org/presentationml/2006/main">
  <p:tag name="WIZPLACEHOLDER" val="1"/>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POSITION" val="21,35/0/3,6/14,29"/>
  <p:tag name="LOCKED" val="1"/>
</p:tagLst>
</file>

<file path=ppt/tags/tag485.xml><?xml version="1.0" encoding="utf-8"?>
<p:tagLst xmlns:a="http://schemas.openxmlformats.org/drawingml/2006/main" xmlns:r="http://schemas.openxmlformats.org/officeDocument/2006/relationships" xmlns:p="http://schemas.openxmlformats.org/presentationml/2006/main">
  <p:tag name="POSITION" val="21,35/0,45/3,6/3,6"/>
  <p:tag name="LOCKED" val="1"/>
</p:tagLst>
</file>

<file path=ppt/tags/tag486.xml><?xml version="1.0" encoding="utf-8"?>
<p:tagLst xmlns:a="http://schemas.openxmlformats.org/drawingml/2006/main" xmlns:r="http://schemas.openxmlformats.org/officeDocument/2006/relationships" xmlns:p="http://schemas.openxmlformats.org/presentationml/2006/main">
  <p:tag name="POSITION" val="0,45/0,77/20,45/1,98"/>
  <p:tag name="LOCKED" val="1"/>
  <p:tag name="WIZSHAPE" val="WizShape"/>
  <p:tag name="VISIBLE" val="System.Xml.XmlAttribute"/>
</p:tagLst>
</file>

<file path=ppt/tags/tag487.xml><?xml version="1.0" encoding="utf-8"?>
<p:tagLst xmlns:a="http://schemas.openxmlformats.org/drawingml/2006/main" xmlns:r="http://schemas.openxmlformats.org/officeDocument/2006/relationships" xmlns:p="http://schemas.openxmlformats.org/presentationml/2006/main">
  <p:tag name="POSITION" val="0,45/2,86/20,45/0,88"/>
  <p:tag name="LOCKED" val="1"/>
  <p:tag name="WIZSHAPE" val="WizShape"/>
  <p:tag name="VISIBLE" val="System.Xml.XmlAttribute"/>
</p:tagLst>
</file>

<file path=ppt/tags/tag488.xml><?xml version="1.0" encoding="utf-8"?>
<p:tagLst xmlns:a="http://schemas.openxmlformats.org/drawingml/2006/main" xmlns:r="http://schemas.openxmlformats.org/officeDocument/2006/relationships" xmlns:p="http://schemas.openxmlformats.org/presentationml/2006/main">
  <p:tag name="POSITION" val="18,9/13,85/2/0,32"/>
  <p:tag name="LOCKED" val="1"/>
  <p:tag name="WIZSHAPE" val="WizShape"/>
  <p:tag name="VISIBLE" val="System.Xml.XmlAttribute"/>
</p:tagLst>
</file>

<file path=ppt/tags/tag489.xml><?xml version="1.0" encoding="utf-8"?>
<p:tagLst xmlns:a="http://schemas.openxmlformats.org/drawingml/2006/main" xmlns:r="http://schemas.openxmlformats.org/officeDocument/2006/relationships" xmlns:p="http://schemas.openxmlformats.org/presentationml/2006/main">
  <p:tag name="POSITION" val="2,6/14/15/0,2"/>
  <p:tag name="LOCKED" val="1"/>
  <p:tag name="WIZSHAPE" val="WizShape"/>
  <p:tag name="VISIBLE" val="System.Xml.XmlAttribute"/>
</p:tagLst>
</file>

<file path=ppt/tags/tag49.xml><?xml version="1.0" encoding="utf-8"?>
<p:tagLst xmlns:a="http://schemas.openxmlformats.org/drawingml/2006/main" xmlns:r="http://schemas.openxmlformats.org/officeDocument/2006/relationships" xmlns:p="http://schemas.openxmlformats.org/presentationml/2006/main">
  <p:tag name="WIZPLACEHOLDER" val="1"/>
</p:tagLst>
</file>

<file path=ppt/tags/tag490.xml><?xml version="1.0" encoding="utf-8"?>
<p:tagLst xmlns:a="http://schemas.openxmlformats.org/drawingml/2006/main" xmlns:r="http://schemas.openxmlformats.org/officeDocument/2006/relationships" xmlns:p="http://schemas.openxmlformats.org/presentationml/2006/main">
  <p:tag name="POSITION" val="0,45/13,85/2/0,32"/>
  <p:tag name="LOCKED" val="1"/>
  <p:tag name="WIZSHAPE" val="WizShape"/>
  <p:tag name="VISIBLE" val="System.Xml.XmlAttribute"/>
</p:tagLst>
</file>

<file path=ppt/tags/tag491.xml><?xml version="1.0" encoding="utf-8"?>
<p:tagLst xmlns:a="http://schemas.openxmlformats.org/drawingml/2006/main" xmlns:r="http://schemas.openxmlformats.org/officeDocument/2006/relationships" xmlns:p="http://schemas.openxmlformats.org/presentationml/2006/main">
  <p:tag name="POSITION" val="2,6/14,09/15/0,19"/>
  <p:tag name="LOCKED" val="1"/>
  <p:tag name="WIZSHAPE" val="WizShape"/>
  <p:tag name="VISIBLE" val="System.Xml.XmlAttribu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POSITION" val="0/0,6/25,39/3,8"/>
  <p:tag name="LOCKED" val="1"/>
  <p:tag name="THINKCELLSHAPEDONOTDELETE" val="pKtaGP1PthUu7e1BcI8_elQ"/>
</p:tagLst>
</file>

<file path=ppt/tags/tag494.xml><?xml version="1.0" encoding="utf-8"?>
<p:tagLst xmlns:a="http://schemas.openxmlformats.org/drawingml/2006/main" xmlns:r="http://schemas.openxmlformats.org/officeDocument/2006/relationships" xmlns:p="http://schemas.openxmlformats.org/presentationml/2006/main">
  <p:tag name="POSITION" val="20,99/0,6/3,8/3,8"/>
  <p:tag name="LOCKED" val="1"/>
  <p:tag name="THINKCELLSHAPEDONOTDELETE" val="pmcF519vMoUWuYsAI32tfEQ"/>
</p:tagLst>
</file>

<file path=ppt/tags/tag495.xml><?xml version="1.0" encoding="utf-8"?>
<p:tagLst xmlns:a="http://schemas.openxmlformats.org/drawingml/2006/main" xmlns:r="http://schemas.openxmlformats.org/officeDocument/2006/relationships" xmlns:p="http://schemas.openxmlformats.org/presentationml/2006/main">
  <p:tag name="POSITION" val="2,6/18,79/20,2/0,27"/>
  <p:tag name="LOCKED" val="1"/>
  <p:tag name="WIZSHAPE" val="WizShape"/>
  <p:tag name="VISIBLE" val="System.Xml.XmlAttribute"/>
  <p:tag name="THINKCELLSHAPEDONOTDELETE" val="pWE5tnFThaUWjBJcN5bZ7Z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WIZPLACEHOLDER" val="1"/>
  <p:tag name="THINKCELLSHAPEDONOTDELETE" val="pmAJJx2Cik0eleBYmu03IXw"/>
</p:tagLst>
</file>

<file path=ppt/tags/tag498.xml><?xml version="1.0" encoding="utf-8"?>
<p:tagLst xmlns:a="http://schemas.openxmlformats.org/drawingml/2006/main" xmlns:r="http://schemas.openxmlformats.org/officeDocument/2006/relationships" xmlns:p="http://schemas.openxmlformats.org/presentationml/2006/main">
  <p:tag name="WIZPLACEHOLDER" val="1"/>
  <p:tag name="THINKCELLSHAPEDONOTDELETE" val="pXXG.bdsXpkaAGjoFbU1hIA"/>
</p:tagLst>
</file>

<file path=ppt/tags/tag499.xml><?xml version="1.0" encoding="utf-8"?>
<p:tagLst xmlns:a="http://schemas.openxmlformats.org/drawingml/2006/main" xmlns:r="http://schemas.openxmlformats.org/officeDocument/2006/relationships" xmlns:p="http://schemas.openxmlformats.org/presentationml/2006/main">
  <p:tag name="WIZPLACEHOLDER" val="1"/>
  <p:tag name="THINKCELLSHAPEDONOTDELETE" val="pgRahg4_EPEiUgm1Uu8DUIA"/>
</p:tagLst>
</file>

<file path=ppt/tags/tag5.xml><?xml version="1.0" encoding="utf-8"?>
<p:tagLst xmlns:a="http://schemas.openxmlformats.org/drawingml/2006/main" xmlns:r="http://schemas.openxmlformats.org/officeDocument/2006/relationships" xmlns:p="http://schemas.openxmlformats.org/presentationml/2006/main">
  <p:tag name="POSITION" val="0,6/1,2/24,2/10"/>
  <p:tag name="LOCKED" val="1"/>
  <p:tag name="WIZSHAPE" val="WizShape"/>
  <p:tag name="VISIBLE" val="System.Xml.XmlAttribute"/>
</p:tagLst>
</file>

<file path=ppt/tags/tag50.xml><?xml version="1.0" encoding="utf-8"?>
<p:tagLst xmlns:a="http://schemas.openxmlformats.org/drawingml/2006/main" xmlns:r="http://schemas.openxmlformats.org/officeDocument/2006/relationships" xmlns:p="http://schemas.openxmlformats.org/presentationml/2006/main">
  <p:tag name="WIZPLACEHOLDER" val="1"/>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POSITION" val="0/0,6/25,39/3,8"/>
  <p:tag name="LOCKED" val="1"/>
  <p:tag name="THINKCELLSHAPEDONOTDELETE" val="pKtaGP1PthUu7e1BcI8_elQ"/>
</p:tagLst>
</file>

<file path=ppt/tags/tag502.xml><?xml version="1.0" encoding="utf-8"?>
<p:tagLst xmlns:a="http://schemas.openxmlformats.org/drawingml/2006/main" xmlns:r="http://schemas.openxmlformats.org/officeDocument/2006/relationships" xmlns:p="http://schemas.openxmlformats.org/presentationml/2006/main">
  <p:tag name="POSITION" val="20,99/0,6/3,8/3,8"/>
  <p:tag name="LOCKED" val="1"/>
  <p:tag name="THINKCELLSHAPEDONOTDELETE" val="pmcF519vMoUWuYsAI32tfEQ"/>
</p:tagLst>
</file>

<file path=ppt/tags/tag503.xml><?xml version="1.0" encoding="utf-8"?>
<p:tagLst xmlns:a="http://schemas.openxmlformats.org/drawingml/2006/main" xmlns:r="http://schemas.openxmlformats.org/officeDocument/2006/relationships" xmlns:p="http://schemas.openxmlformats.org/presentationml/2006/main">
  <p:tag name="POSITION" val="2,6/18,79/20,2/0,27"/>
  <p:tag name="LOCKED" val="1"/>
  <p:tag name="WIZSHAPE" val="WizShape"/>
  <p:tag name="VISIBLE" val="System.Xml.XmlAttribute"/>
  <p:tag name="THINKCELLSHAPEDONOTDELETE" val="pWE5tnFThaUWjBJcN5bZ7Z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5.xml><?xml version="1.0" encoding="utf-8"?>
<p:tagLst xmlns:a="http://schemas.openxmlformats.org/drawingml/2006/main" xmlns:r="http://schemas.openxmlformats.org/officeDocument/2006/relationships" xmlns:p="http://schemas.openxmlformats.org/presentationml/2006/main">
  <p:tag name="WIZPLACEHOLDER" val="1"/>
  <p:tag name="THINKCELLSHAPEDONOTDELETE" val="pLst47AM3BU.8.KMv9ciGAA"/>
</p:tagLst>
</file>

<file path=ppt/tags/tag506.xml><?xml version="1.0" encoding="utf-8"?>
<p:tagLst xmlns:a="http://schemas.openxmlformats.org/drawingml/2006/main" xmlns:r="http://schemas.openxmlformats.org/officeDocument/2006/relationships" xmlns:p="http://schemas.openxmlformats.org/presentationml/2006/main">
  <p:tag name="WIZPLACEHOLDER" val="1"/>
  <p:tag name="THINKCELLSHAPEDONOTDELETE" val="pwAxNkY1xbE.3qC_fr_OSzA"/>
</p:tagLst>
</file>

<file path=ppt/tags/tag507.xml><?xml version="1.0" encoding="utf-8"?>
<p:tagLst xmlns:a="http://schemas.openxmlformats.org/drawingml/2006/main" xmlns:r="http://schemas.openxmlformats.org/officeDocument/2006/relationships" xmlns:p="http://schemas.openxmlformats.org/presentationml/2006/main">
  <p:tag name="WIZPLACEHOLDER" val="1"/>
  <p:tag name="THINKCELLSHAPEDONOTDELETE" val="pqNglhlcvAEu63c0SYZvhUQ"/>
</p:tagLst>
</file>

<file path=ppt/tags/tag508.xml><?xml version="1.0" encoding="utf-8"?>
<p:tagLst xmlns:a="http://schemas.openxmlformats.org/drawingml/2006/main" xmlns:r="http://schemas.openxmlformats.org/officeDocument/2006/relationships" xmlns:p="http://schemas.openxmlformats.org/presentationml/2006/main">
  <p:tag name="WIZPLACEHOLDER" val="1"/>
</p:tagLst>
</file>

<file path=ppt/tags/tag509.xml><?xml version="1.0" encoding="utf-8"?>
<p:tagLst xmlns:a="http://schemas.openxmlformats.org/drawingml/2006/main" xmlns:r="http://schemas.openxmlformats.org/officeDocument/2006/relationships" xmlns:p="http://schemas.openxmlformats.org/presentationml/2006/main">
  <p:tag name="WIZPLACEHOLDER" val="1"/>
</p:tagLst>
</file>

<file path=ppt/tags/tag51.xml><?xml version="1.0" encoding="utf-8"?>
<p:tagLst xmlns:a="http://schemas.openxmlformats.org/drawingml/2006/main" xmlns:r="http://schemas.openxmlformats.org/officeDocument/2006/relationships" xmlns:p="http://schemas.openxmlformats.org/presentationml/2006/main">
  <p:tag name="WIZPLACEHOLDER" val="1"/>
</p:tagLst>
</file>

<file path=ppt/tags/tag510.xml><?xml version="1.0" encoding="utf-8"?>
<p:tagLst xmlns:a="http://schemas.openxmlformats.org/drawingml/2006/main" xmlns:r="http://schemas.openxmlformats.org/officeDocument/2006/relationships" xmlns:p="http://schemas.openxmlformats.org/presentationml/2006/main">
  <p:tag name="WIZPLACEHOLDER" val="1"/>
</p:tagLst>
</file>

<file path=ppt/tags/tag511.xml><?xml version="1.0" encoding="utf-8"?>
<p:tagLst xmlns:a="http://schemas.openxmlformats.org/drawingml/2006/main" xmlns:r="http://schemas.openxmlformats.org/officeDocument/2006/relationships" xmlns:p="http://schemas.openxmlformats.org/presentationml/2006/main">
  <p:tag name="WIZPLACEHOLDER" val="1"/>
</p:tagLst>
</file>

<file path=ppt/tags/tag512.xml><?xml version="1.0" encoding="utf-8"?>
<p:tagLst xmlns:a="http://schemas.openxmlformats.org/drawingml/2006/main" xmlns:r="http://schemas.openxmlformats.org/officeDocument/2006/relationships" xmlns:p="http://schemas.openxmlformats.org/presentationml/2006/main">
  <p:tag name="WIZPLACEHOLDER" val="1"/>
</p:tagLst>
</file>

<file path=ppt/tags/tag513.xml><?xml version="1.0" encoding="utf-8"?>
<p:tagLst xmlns:a="http://schemas.openxmlformats.org/drawingml/2006/main" xmlns:r="http://schemas.openxmlformats.org/officeDocument/2006/relationships" xmlns:p="http://schemas.openxmlformats.org/presentationml/2006/main">
  <p:tag name="WIZPLACEHOLDER" val="1"/>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WIZPLACEHOLDER" val="1"/>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WIZPLACEHOLDER" val="1"/>
</p:tagLst>
</file>

<file path=ppt/tags/tag54.xml><?xml version="1.0" encoding="utf-8"?>
<p:tagLst xmlns:a="http://schemas.openxmlformats.org/drawingml/2006/main" xmlns:r="http://schemas.openxmlformats.org/officeDocument/2006/relationships" xmlns:p="http://schemas.openxmlformats.org/presentationml/2006/main">
  <p:tag name="WIZPLACEHOLDER" val="1"/>
</p:tagLst>
</file>

<file path=ppt/tags/tag55.xml><?xml version="1.0" encoding="utf-8"?>
<p:tagLst xmlns:a="http://schemas.openxmlformats.org/drawingml/2006/main" xmlns:r="http://schemas.openxmlformats.org/officeDocument/2006/relationships" xmlns:p="http://schemas.openxmlformats.org/presentationml/2006/main">
  <p:tag name="WIZPLACEHOLDER" val="1"/>
</p:tagLst>
</file>

<file path=ppt/tags/tag56.xml><?xml version="1.0" encoding="utf-8"?>
<p:tagLst xmlns:a="http://schemas.openxmlformats.org/drawingml/2006/main" xmlns:r="http://schemas.openxmlformats.org/officeDocument/2006/relationships" xmlns:p="http://schemas.openxmlformats.org/presentationml/2006/main">
  <p:tag name="WIZPLACEHOLDER" val="1"/>
</p:tagLst>
</file>

<file path=ppt/tags/tag57.xml><?xml version="1.0" encoding="utf-8"?>
<p:tagLst xmlns:a="http://schemas.openxmlformats.org/drawingml/2006/main" xmlns:r="http://schemas.openxmlformats.org/officeDocument/2006/relationships" xmlns:p="http://schemas.openxmlformats.org/presentationml/2006/main">
  <p:tag name="WIZPLACEHOLDER" val="1"/>
</p:tagLst>
</file>

<file path=ppt/tags/tag58.xml><?xml version="1.0" encoding="utf-8"?>
<p:tagLst xmlns:a="http://schemas.openxmlformats.org/drawingml/2006/main" xmlns:r="http://schemas.openxmlformats.org/officeDocument/2006/relationships" xmlns:p="http://schemas.openxmlformats.org/presentationml/2006/main">
  <p:tag name="WIZPLACEHOLDER" val="1"/>
</p:tagLst>
</file>

<file path=ppt/tags/tag59.xml><?xml version="1.0" encoding="utf-8"?>
<p:tagLst xmlns:a="http://schemas.openxmlformats.org/drawingml/2006/main" xmlns:r="http://schemas.openxmlformats.org/officeDocument/2006/relationships" xmlns:p="http://schemas.openxmlformats.org/presentationml/2006/main">
  <p:tag name="WIZPLACEHOLDER" val="1"/>
</p:tagLst>
</file>

<file path=ppt/tags/tag6.xml><?xml version="1.0" encoding="utf-8"?>
<p:tagLst xmlns:a="http://schemas.openxmlformats.org/drawingml/2006/main" xmlns:r="http://schemas.openxmlformats.org/officeDocument/2006/relationships" xmlns:p="http://schemas.openxmlformats.org/presentationml/2006/main">
  <p:tag name="POSITION" val="0,6/11,2/24,2/1,2"/>
  <p:tag name="LOCKED" val="1"/>
  <p:tag name="WIZSHAPE" val="WizShape"/>
  <p:tag name="VISIBLE" val="System.Xml.XmlAttribute"/>
</p:tagLst>
</file>

<file path=ppt/tags/tag60.xml><?xml version="1.0" encoding="utf-8"?>
<p:tagLst xmlns:a="http://schemas.openxmlformats.org/drawingml/2006/main" xmlns:r="http://schemas.openxmlformats.org/officeDocument/2006/relationships" xmlns:p="http://schemas.openxmlformats.org/presentationml/2006/main">
  <p:tag name="WIZPLACEHOLDER" val="1"/>
</p:tagLst>
</file>

<file path=ppt/tags/tag61.xml><?xml version="1.0" encoding="utf-8"?>
<p:tagLst xmlns:a="http://schemas.openxmlformats.org/drawingml/2006/main" xmlns:r="http://schemas.openxmlformats.org/officeDocument/2006/relationships" xmlns:p="http://schemas.openxmlformats.org/presentationml/2006/main">
  <p:tag name="WIZPLACEHOLDER" val="1"/>
</p:tagLst>
</file>

<file path=ppt/tags/tag62.xml><?xml version="1.0" encoding="utf-8"?>
<p:tagLst xmlns:a="http://schemas.openxmlformats.org/drawingml/2006/main" xmlns:r="http://schemas.openxmlformats.org/officeDocument/2006/relationships" xmlns:p="http://schemas.openxmlformats.org/presentationml/2006/main">
  <p:tag name="WIZPLACEHOLDER" val="1"/>
</p:tagLst>
</file>

<file path=ppt/tags/tag63.xml><?xml version="1.0" encoding="utf-8"?>
<p:tagLst xmlns:a="http://schemas.openxmlformats.org/drawingml/2006/main" xmlns:r="http://schemas.openxmlformats.org/officeDocument/2006/relationships" xmlns:p="http://schemas.openxmlformats.org/presentationml/2006/main">
  <p:tag name="WIZPLACEHOLDER" val="1"/>
</p:tagLst>
</file>

<file path=ppt/tags/tag64.xml><?xml version="1.0" encoding="utf-8"?>
<p:tagLst xmlns:a="http://schemas.openxmlformats.org/drawingml/2006/main" xmlns:r="http://schemas.openxmlformats.org/officeDocument/2006/relationships" xmlns:p="http://schemas.openxmlformats.org/presentationml/2006/main">
  <p:tag name="WIZPLACEHOLDER" val="1"/>
</p:tagLst>
</file>

<file path=ppt/tags/tag65.xml><?xml version="1.0" encoding="utf-8"?>
<p:tagLst xmlns:a="http://schemas.openxmlformats.org/drawingml/2006/main" xmlns:r="http://schemas.openxmlformats.org/officeDocument/2006/relationships" xmlns:p="http://schemas.openxmlformats.org/presentationml/2006/main">
  <p:tag name="WIZPLACEHOLDER" val="1"/>
</p:tagLst>
</file>

<file path=ppt/tags/tag66.xml><?xml version="1.0" encoding="utf-8"?>
<p:tagLst xmlns:a="http://schemas.openxmlformats.org/drawingml/2006/main" xmlns:r="http://schemas.openxmlformats.org/officeDocument/2006/relationships" xmlns:p="http://schemas.openxmlformats.org/presentationml/2006/main">
  <p:tag name="WIZPLACEHOLDER" val="1"/>
</p:tagLst>
</file>

<file path=ppt/tags/tag67.xml><?xml version="1.0" encoding="utf-8"?>
<p:tagLst xmlns:a="http://schemas.openxmlformats.org/drawingml/2006/main" xmlns:r="http://schemas.openxmlformats.org/officeDocument/2006/relationships" xmlns:p="http://schemas.openxmlformats.org/presentationml/2006/main">
  <p:tag name="WIZPLACEHOLDER" val="1"/>
</p:tagLst>
</file>

<file path=ppt/tags/tag68.xml><?xml version="1.0" encoding="utf-8"?>
<p:tagLst xmlns:a="http://schemas.openxmlformats.org/drawingml/2006/main" xmlns:r="http://schemas.openxmlformats.org/officeDocument/2006/relationships" xmlns:p="http://schemas.openxmlformats.org/presentationml/2006/main">
  <p:tag name="WIZPLACEHOLDER" val="1"/>
</p:tagLst>
</file>

<file path=ppt/tags/tag69.xml><?xml version="1.0" encoding="utf-8"?>
<p:tagLst xmlns:a="http://schemas.openxmlformats.org/drawingml/2006/main" xmlns:r="http://schemas.openxmlformats.org/officeDocument/2006/relationships" xmlns:p="http://schemas.openxmlformats.org/presentationml/2006/main">
  <p:tag name="WIZPLACEHOLDER" val="1"/>
</p:tagLst>
</file>

<file path=ppt/tags/tag7.xml><?xml version="1.0" encoding="utf-8"?>
<p:tagLst xmlns:a="http://schemas.openxmlformats.org/drawingml/2006/main" xmlns:r="http://schemas.openxmlformats.org/officeDocument/2006/relationships" xmlns:p="http://schemas.openxmlformats.org/presentationml/2006/main">
  <p:tag name="POSITION" val="17,4/18,46/2/0,42"/>
  <p:tag name="LOCKED" val="1"/>
  <p:tag name="WIZSHAPE" val="WizShape"/>
  <p:tag name="VISIBLE" val="System.Xml.XmlAttribute"/>
</p:tagLst>
</file>

<file path=ppt/tags/tag70.xml><?xml version="1.0" encoding="utf-8"?>
<p:tagLst xmlns:a="http://schemas.openxmlformats.org/drawingml/2006/main" xmlns:r="http://schemas.openxmlformats.org/officeDocument/2006/relationships" xmlns:p="http://schemas.openxmlformats.org/presentationml/2006/main">
  <p:tag name="WIZPLACEHOLDER" val="1"/>
</p:tagLst>
</file>

<file path=ppt/tags/tag71.xml><?xml version="1.0" encoding="utf-8"?>
<p:tagLst xmlns:a="http://schemas.openxmlformats.org/drawingml/2006/main" xmlns:r="http://schemas.openxmlformats.org/officeDocument/2006/relationships" xmlns:p="http://schemas.openxmlformats.org/presentationml/2006/main">
  <p:tag name="WIZPLACEHOLDER" val="1"/>
</p:tagLst>
</file>

<file path=ppt/tags/tag72.xml><?xml version="1.0" encoding="utf-8"?>
<p:tagLst xmlns:a="http://schemas.openxmlformats.org/drawingml/2006/main" xmlns:r="http://schemas.openxmlformats.org/officeDocument/2006/relationships" xmlns:p="http://schemas.openxmlformats.org/presentationml/2006/main">
  <p:tag name="WIZPLACEHOLDER" val="1"/>
</p:tagLst>
</file>

<file path=ppt/tags/tag73.xml><?xml version="1.0" encoding="utf-8"?>
<p:tagLst xmlns:a="http://schemas.openxmlformats.org/drawingml/2006/main" xmlns:r="http://schemas.openxmlformats.org/officeDocument/2006/relationships" xmlns:p="http://schemas.openxmlformats.org/presentationml/2006/main">
  <p:tag name="WIZPLACEHOLDER" val="1"/>
</p:tagLst>
</file>

<file path=ppt/tags/tag74.xml><?xml version="1.0" encoding="utf-8"?>
<p:tagLst xmlns:a="http://schemas.openxmlformats.org/drawingml/2006/main" xmlns:r="http://schemas.openxmlformats.org/officeDocument/2006/relationships" xmlns:p="http://schemas.openxmlformats.org/presentationml/2006/main">
  <p:tag name="WIZPLACEHOLDER" val="1"/>
</p:tagLst>
</file>

<file path=ppt/tags/tag75.xml><?xml version="1.0" encoding="utf-8"?>
<p:tagLst xmlns:a="http://schemas.openxmlformats.org/drawingml/2006/main" xmlns:r="http://schemas.openxmlformats.org/officeDocument/2006/relationships" xmlns:p="http://schemas.openxmlformats.org/presentationml/2006/main">
  <p:tag name="WIZPLACEHOLDER" val="1"/>
</p:tagLst>
</file>

<file path=ppt/tags/tag76.xml><?xml version="1.0" encoding="utf-8"?>
<p:tagLst xmlns:a="http://schemas.openxmlformats.org/drawingml/2006/main" xmlns:r="http://schemas.openxmlformats.org/officeDocument/2006/relationships" xmlns:p="http://schemas.openxmlformats.org/presentationml/2006/main">
  <p:tag name="WIZPLACEHOLDER" val="1"/>
</p:tagLst>
</file>

<file path=ppt/tags/tag77.xml><?xml version="1.0" encoding="utf-8"?>
<p:tagLst xmlns:a="http://schemas.openxmlformats.org/drawingml/2006/main" xmlns:r="http://schemas.openxmlformats.org/officeDocument/2006/relationships" xmlns:p="http://schemas.openxmlformats.org/presentationml/2006/main">
  <p:tag name="WIZPLACEHOLDER" val="1"/>
</p:tagLst>
</file>

<file path=ppt/tags/tag78.xml><?xml version="1.0" encoding="utf-8"?>
<p:tagLst xmlns:a="http://schemas.openxmlformats.org/drawingml/2006/main" xmlns:r="http://schemas.openxmlformats.org/officeDocument/2006/relationships" xmlns:p="http://schemas.openxmlformats.org/presentationml/2006/main">
  <p:tag name="WIZPLACEHOLDER" val="1"/>
</p:tagLst>
</file>

<file path=ppt/tags/tag79.xml><?xml version="1.0" encoding="utf-8"?>
<p:tagLst xmlns:a="http://schemas.openxmlformats.org/drawingml/2006/main" xmlns:r="http://schemas.openxmlformats.org/officeDocument/2006/relationships" xmlns:p="http://schemas.openxmlformats.org/presentationml/2006/main">
  <p:tag name="WIZPLACEHOLDER" val="1"/>
</p:tagLst>
</file>

<file path=ppt/tags/tag8.xml><?xml version="1.0" encoding="utf-8"?>
<p:tagLst xmlns:a="http://schemas.openxmlformats.org/drawingml/2006/main" xmlns:r="http://schemas.openxmlformats.org/officeDocument/2006/relationships" xmlns:p="http://schemas.openxmlformats.org/presentationml/2006/main">
  <p:tag name="POSITION" val="2,6/18,66/14,8/0,27"/>
  <p:tag name="LOCKED" val="1"/>
  <p:tag name="WIZSHAPE" val="WizShape"/>
  <p:tag name="VISIBLE" val="System.Xml.XmlAttribute"/>
</p:tagLst>
</file>

<file path=ppt/tags/tag80.xml><?xml version="1.0" encoding="utf-8"?>
<p:tagLst xmlns:a="http://schemas.openxmlformats.org/drawingml/2006/main" xmlns:r="http://schemas.openxmlformats.org/officeDocument/2006/relationships" xmlns:p="http://schemas.openxmlformats.org/presentationml/2006/main">
  <p:tag name="WIZPLACEHOLDER" val="1"/>
</p:tagLst>
</file>

<file path=ppt/tags/tag81.xml><?xml version="1.0" encoding="utf-8"?>
<p:tagLst xmlns:a="http://schemas.openxmlformats.org/drawingml/2006/main" xmlns:r="http://schemas.openxmlformats.org/officeDocument/2006/relationships" xmlns:p="http://schemas.openxmlformats.org/presentationml/2006/main">
  <p:tag name="WIZPLACEHOLDER" val="1"/>
</p:tagLst>
</file>

<file path=ppt/tags/tag82.xml><?xml version="1.0" encoding="utf-8"?>
<p:tagLst xmlns:a="http://schemas.openxmlformats.org/drawingml/2006/main" xmlns:r="http://schemas.openxmlformats.org/officeDocument/2006/relationships" xmlns:p="http://schemas.openxmlformats.org/presentationml/2006/main">
  <p:tag name="WIZPLACEHOLDER" val="1"/>
</p:tagLst>
</file>

<file path=ppt/tags/tag83.xml><?xml version="1.0" encoding="utf-8"?>
<p:tagLst xmlns:a="http://schemas.openxmlformats.org/drawingml/2006/main" xmlns:r="http://schemas.openxmlformats.org/officeDocument/2006/relationships" xmlns:p="http://schemas.openxmlformats.org/presentationml/2006/main">
  <p:tag name="WIZPLACEHOLDER" val="1"/>
</p:tagLst>
</file>

<file path=ppt/tags/tag84.xml><?xml version="1.0" encoding="utf-8"?>
<p:tagLst xmlns:a="http://schemas.openxmlformats.org/drawingml/2006/main" xmlns:r="http://schemas.openxmlformats.org/officeDocument/2006/relationships" xmlns:p="http://schemas.openxmlformats.org/presentationml/2006/main">
  <p:tag name="WIZPLACEHOLDER" val="1"/>
</p:tagLst>
</file>

<file path=ppt/tags/tag85.xml><?xml version="1.0" encoding="utf-8"?>
<p:tagLst xmlns:a="http://schemas.openxmlformats.org/drawingml/2006/main" xmlns:r="http://schemas.openxmlformats.org/officeDocument/2006/relationships" xmlns:p="http://schemas.openxmlformats.org/presentationml/2006/main">
  <p:tag name="WIZPLACEHOLDER" val="1"/>
</p:tagLst>
</file>

<file path=ppt/tags/tag86.xml><?xml version="1.0" encoding="utf-8"?>
<p:tagLst xmlns:a="http://schemas.openxmlformats.org/drawingml/2006/main" xmlns:r="http://schemas.openxmlformats.org/officeDocument/2006/relationships" xmlns:p="http://schemas.openxmlformats.org/presentationml/2006/main">
  <p:tag name="WIZPLACEHOLDER" val="1"/>
</p:tagLst>
</file>

<file path=ppt/tags/tag87.xml><?xml version="1.0" encoding="utf-8"?>
<p:tagLst xmlns:a="http://schemas.openxmlformats.org/drawingml/2006/main" xmlns:r="http://schemas.openxmlformats.org/officeDocument/2006/relationships" xmlns:p="http://schemas.openxmlformats.org/presentationml/2006/main">
  <p:tag name="WIZPLACEHOLDER" val="1"/>
</p:tagLst>
</file>

<file path=ppt/tags/tag88.xml><?xml version="1.0" encoding="utf-8"?>
<p:tagLst xmlns:a="http://schemas.openxmlformats.org/drawingml/2006/main" xmlns:r="http://schemas.openxmlformats.org/officeDocument/2006/relationships" xmlns:p="http://schemas.openxmlformats.org/presentationml/2006/main">
  <p:tag name="WIZPLACEHOLDER" val="1"/>
</p:tagLst>
</file>

<file path=ppt/tags/tag89.xml><?xml version="1.0" encoding="utf-8"?>
<p:tagLst xmlns:a="http://schemas.openxmlformats.org/drawingml/2006/main" xmlns:r="http://schemas.openxmlformats.org/officeDocument/2006/relationships" xmlns:p="http://schemas.openxmlformats.org/presentationml/2006/main">
  <p:tag name="WIZPLACEHOLDER" val="1"/>
</p:tagLst>
</file>

<file path=ppt/tags/tag9.xml><?xml version="1.0" encoding="utf-8"?>
<p:tagLst xmlns:a="http://schemas.openxmlformats.org/drawingml/2006/main" xmlns:r="http://schemas.openxmlformats.org/officeDocument/2006/relationships" xmlns:p="http://schemas.openxmlformats.org/presentationml/2006/main">
  <p:tag name="POSITION" val="0,6/18,46/2/0,42"/>
  <p:tag name="LOCKED" val="1"/>
  <p:tag name="WIZSHAPE" val="WizShape"/>
  <p:tag name="VISIBLE" val="System.Xml.XmlAttribute"/>
</p:tagLst>
</file>

<file path=ppt/tags/tag90.xml><?xml version="1.0" encoding="utf-8"?>
<p:tagLst xmlns:a="http://schemas.openxmlformats.org/drawingml/2006/main" xmlns:r="http://schemas.openxmlformats.org/officeDocument/2006/relationships" xmlns:p="http://schemas.openxmlformats.org/presentationml/2006/main">
  <p:tag name="WIZPLACEHOLDER" val="1"/>
</p:tagLst>
</file>

<file path=ppt/tags/tag91.xml><?xml version="1.0" encoding="utf-8"?>
<p:tagLst xmlns:a="http://schemas.openxmlformats.org/drawingml/2006/main" xmlns:r="http://schemas.openxmlformats.org/officeDocument/2006/relationships" xmlns:p="http://schemas.openxmlformats.org/presentationml/2006/main">
  <p:tag name="WIZPLACEHOLDER" val="1"/>
</p:tagLst>
</file>

<file path=ppt/tags/tag92.xml><?xml version="1.0" encoding="utf-8"?>
<p:tagLst xmlns:a="http://schemas.openxmlformats.org/drawingml/2006/main" xmlns:r="http://schemas.openxmlformats.org/officeDocument/2006/relationships" xmlns:p="http://schemas.openxmlformats.org/presentationml/2006/main">
  <p:tag name="WIZPLACEHOLDER" val="1"/>
</p:tagLst>
</file>

<file path=ppt/tags/tag93.xml><?xml version="1.0" encoding="utf-8"?>
<p:tagLst xmlns:a="http://schemas.openxmlformats.org/drawingml/2006/main" xmlns:r="http://schemas.openxmlformats.org/officeDocument/2006/relationships" xmlns:p="http://schemas.openxmlformats.org/presentationml/2006/main">
  <p:tag name="WIZPLACEHOLDER" val="1"/>
</p:tagLst>
</file>

<file path=ppt/tags/tag94.xml><?xml version="1.0" encoding="utf-8"?>
<p:tagLst xmlns:a="http://schemas.openxmlformats.org/drawingml/2006/main" xmlns:r="http://schemas.openxmlformats.org/officeDocument/2006/relationships" xmlns:p="http://schemas.openxmlformats.org/presentationml/2006/main">
  <p:tag name="WIZPLACEHOLDER" val="1"/>
</p:tagLst>
</file>

<file path=ppt/tags/tag95.xml><?xml version="1.0" encoding="utf-8"?>
<p:tagLst xmlns:a="http://schemas.openxmlformats.org/drawingml/2006/main" xmlns:r="http://schemas.openxmlformats.org/officeDocument/2006/relationships" xmlns:p="http://schemas.openxmlformats.org/presentationml/2006/main">
  <p:tag name="WIZPLACEHOLDER" val="1"/>
</p:tagLst>
</file>

<file path=ppt/tags/tag96.xml><?xml version="1.0" encoding="utf-8"?>
<p:tagLst xmlns:a="http://schemas.openxmlformats.org/drawingml/2006/main" xmlns:r="http://schemas.openxmlformats.org/officeDocument/2006/relationships" xmlns:p="http://schemas.openxmlformats.org/presentationml/2006/main">
  <p:tag name="WIZPLACEHOLDER" val="1"/>
</p:tagLst>
</file>

<file path=ppt/tags/tag97.xml><?xml version="1.0" encoding="utf-8"?>
<p:tagLst xmlns:a="http://schemas.openxmlformats.org/drawingml/2006/main" xmlns:r="http://schemas.openxmlformats.org/officeDocument/2006/relationships" xmlns:p="http://schemas.openxmlformats.org/presentationml/2006/main">
  <p:tag name="WIZPLACEHOLDER" val="1"/>
</p:tagLst>
</file>

<file path=ppt/tags/tag98.xml><?xml version="1.0" encoding="utf-8"?>
<p:tagLst xmlns:a="http://schemas.openxmlformats.org/drawingml/2006/main" xmlns:r="http://schemas.openxmlformats.org/officeDocument/2006/relationships" xmlns:p="http://schemas.openxmlformats.org/presentationml/2006/main">
  <p:tag name="WIZPLACEHOLDER" val="1"/>
</p:tagLst>
</file>

<file path=ppt/tags/tag99.xml><?xml version="1.0" encoding="utf-8"?>
<p:tagLst xmlns:a="http://schemas.openxmlformats.org/drawingml/2006/main" xmlns:r="http://schemas.openxmlformats.org/officeDocument/2006/relationships" xmlns:p="http://schemas.openxmlformats.org/presentationml/2006/main">
  <p:tag name="WIZPLACEHOLDER" val="1"/>
</p:tagLst>
</file>

<file path=ppt/theme/theme1.xml><?xml version="1.0" encoding="utf-8"?>
<a:theme xmlns:a="http://schemas.openxmlformats.org/drawingml/2006/main" name="BASF_TitelDesign">
  <a:themeElements>
    <a:clrScheme name="Larissa">
      <a:dk1>
        <a:srgbClr val="000000"/>
      </a:dk1>
      <a:lt1>
        <a:srgbClr val="FFFFFF"/>
      </a:lt1>
      <a:dk2>
        <a:srgbClr val="000000"/>
      </a:dk2>
      <a:lt2>
        <a:srgbClr val="A9A9A9"/>
      </a:lt2>
      <a:accent1>
        <a:srgbClr val="21A0D2"/>
      </a:accent1>
      <a:accent2>
        <a:srgbClr val="75C4E3"/>
      </a:accent2>
      <a:accent3>
        <a:srgbClr val="9BBB59"/>
      </a:accent3>
      <a:accent4>
        <a:srgbClr val="8064A2"/>
      </a:accent4>
      <a:accent5>
        <a:srgbClr val="4BACC6"/>
      </a:accent5>
      <a:accent6>
        <a:srgbClr val="F79646"/>
      </a:accent6>
      <a:hlink>
        <a:srgbClr val="9BD4EB"/>
      </a:hlink>
      <a:folHlink>
        <a:srgbClr val="DAEFF8"/>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F_FolienDesign">
  <a:themeElements>
    <a:clrScheme name="Larissa">
      <a:dk1>
        <a:srgbClr val="000000"/>
      </a:dk1>
      <a:lt1>
        <a:srgbClr val="FFFFFF"/>
      </a:lt1>
      <a:dk2>
        <a:srgbClr val="000000"/>
      </a:dk2>
      <a:lt2>
        <a:srgbClr val="A9A9A9"/>
      </a:lt2>
      <a:accent1>
        <a:srgbClr val="21A0D2"/>
      </a:accent1>
      <a:accent2>
        <a:srgbClr val="75C4E3"/>
      </a:accent2>
      <a:accent3>
        <a:srgbClr val="9BBB59"/>
      </a:accent3>
      <a:accent4>
        <a:srgbClr val="8064A2"/>
      </a:accent4>
      <a:accent5>
        <a:srgbClr val="4BACC6"/>
      </a:accent5>
      <a:accent6>
        <a:srgbClr val="F79646"/>
      </a:accent6>
      <a:hlink>
        <a:srgbClr val="9BD4EB"/>
      </a:hlink>
      <a:folHlink>
        <a:srgbClr val="DAEFF8"/>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Standarddesign">
  <a:themeElements>
    <a:clrScheme name="5_Standarddesign 8">
      <a:dk1>
        <a:srgbClr val="000000"/>
      </a:dk1>
      <a:lt1>
        <a:srgbClr val="FFFFFF"/>
      </a:lt1>
      <a:dk2>
        <a:srgbClr val="004A96"/>
      </a:dk2>
      <a:lt2>
        <a:srgbClr val="D3ECF6"/>
      </a:lt2>
      <a:accent1>
        <a:srgbClr val="21A0D2"/>
      </a:accent1>
      <a:accent2>
        <a:srgbClr val="F39500"/>
      </a:accent2>
      <a:accent3>
        <a:srgbClr val="FFFFFF"/>
      </a:accent3>
      <a:accent4>
        <a:srgbClr val="000000"/>
      </a:accent4>
      <a:accent5>
        <a:srgbClr val="ABCDE5"/>
      </a:accent5>
      <a:accent6>
        <a:srgbClr val="DC8700"/>
      </a:accent6>
      <a:hlink>
        <a:srgbClr val="65AC1E"/>
      </a:hlink>
      <a:folHlink>
        <a:srgbClr val="00793A"/>
      </a:folHlink>
    </a:clrScheme>
    <a:fontScheme name="5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1"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5_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Standarddesign 2">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Standarddesign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Standarddesign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Standarddesign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Standarddesign 7">
        <a:dk1>
          <a:srgbClr val="000000"/>
        </a:dk1>
        <a:lt1>
          <a:srgbClr val="FFFFFF"/>
        </a:lt1>
        <a:dk2>
          <a:srgbClr val="004A96"/>
        </a:dk2>
        <a:lt2>
          <a:srgbClr val="D3ECF6"/>
        </a:lt2>
        <a:accent1>
          <a:srgbClr val="21A0D2"/>
        </a:accent1>
        <a:accent2>
          <a:srgbClr val="00793A"/>
        </a:accent2>
        <a:accent3>
          <a:srgbClr val="FFFFFF"/>
        </a:accent3>
        <a:accent4>
          <a:srgbClr val="000000"/>
        </a:accent4>
        <a:accent5>
          <a:srgbClr val="ABCDE5"/>
        </a:accent5>
        <a:accent6>
          <a:srgbClr val="006D34"/>
        </a:accent6>
        <a:hlink>
          <a:srgbClr val="65AC1E"/>
        </a:hlink>
        <a:folHlink>
          <a:srgbClr val="F39500"/>
        </a:folHlink>
      </a:clrScheme>
      <a:clrMap bg1="lt1" tx1="dk1" bg2="lt2" tx2="dk2" accent1="accent1" accent2="accent2" accent3="accent3" accent4="accent4" accent5="accent5" accent6="accent6" hlink="hlink" folHlink="folHlink"/>
    </a:extraClrScheme>
    <a:extraClrScheme>
      <a:clrScheme name="5_Standarddesign 8">
        <a:dk1>
          <a:srgbClr val="000000"/>
        </a:dk1>
        <a:lt1>
          <a:srgbClr val="FFFFFF"/>
        </a:lt1>
        <a:dk2>
          <a:srgbClr val="004A96"/>
        </a:dk2>
        <a:lt2>
          <a:srgbClr val="D3ECF6"/>
        </a:lt2>
        <a:accent1>
          <a:srgbClr val="21A0D2"/>
        </a:accent1>
        <a:accent2>
          <a:srgbClr val="F39500"/>
        </a:accent2>
        <a:accent3>
          <a:srgbClr val="FFFFFF"/>
        </a:accent3>
        <a:accent4>
          <a:srgbClr val="000000"/>
        </a:accent4>
        <a:accent5>
          <a:srgbClr val="ABCDE5"/>
        </a:accent5>
        <a:accent6>
          <a:srgbClr val="DC8700"/>
        </a:accent6>
        <a:hlink>
          <a:srgbClr val="65AC1E"/>
        </a:hlink>
        <a:folHlink>
          <a:srgbClr val="00793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ASF_FolienDesign">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BASF_FolienDesign">
  <a:themeElements>
    <a:clrScheme name="02 BASF lightblue_colorsheme">
      <a:dk1>
        <a:srgbClr val="000000"/>
      </a:dk1>
      <a:lt1>
        <a:srgbClr val="FFFFFF"/>
      </a:lt1>
      <a:dk2>
        <a:srgbClr val="035FA9"/>
      </a:dk2>
      <a:lt2>
        <a:srgbClr val="FFFFFF"/>
      </a:lt2>
      <a:accent1>
        <a:srgbClr val="21A0D2"/>
      </a:accent1>
      <a:accent2>
        <a:srgbClr val="4EABD6"/>
      </a:accent2>
      <a:accent3>
        <a:srgbClr val="75C4E3"/>
      </a:accent3>
      <a:accent4>
        <a:srgbClr val="9BD4EB"/>
      </a:accent4>
      <a:accent5>
        <a:srgbClr val="DAEFF8"/>
      </a:accent5>
      <a:accent6>
        <a:srgbClr val="808080"/>
      </a:accent6>
      <a:hlink>
        <a:srgbClr val="F39500"/>
      </a:hlink>
      <a:folHlink>
        <a:srgbClr val="FACF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F_TitelDesign">
  <a:themeElements>
    <a:clrScheme name="Larissa">
      <a:dk1>
        <a:srgbClr val="000000"/>
      </a:dk1>
      <a:lt1>
        <a:srgbClr val="FFFFFF"/>
      </a:lt1>
      <a:dk2>
        <a:srgbClr val="000000"/>
      </a:dk2>
      <a:lt2>
        <a:srgbClr val="969696"/>
      </a:lt2>
      <a:accent1>
        <a:srgbClr val="F39500"/>
      </a:accent1>
      <a:accent2>
        <a:srgbClr val="F7B64F"/>
      </a:accent2>
      <a:accent3>
        <a:srgbClr val="9BBB59"/>
      </a:accent3>
      <a:accent4>
        <a:srgbClr val="8064A2"/>
      </a:accent4>
      <a:accent5>
        <a:srgbClr val="4BACC6"/>
      </a:accent5>
      <a:accent6>
        <a:srgbClr val="F79646"/>
      </a:accent6>
      <a:hlink>
        <a:srgbClr val="FACF8C"/>
      </a:hlink>
      <a:folHlink>
        <a:srgbClr val="FDF0DB"/>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5_Standarddesign 8">
    <a:dk1>
      <a:srgbClr val="000000"/>
    </a:dk1>
    <a:lt1>
      <a:srgbClr val="FFFFFF"/>
    </a:lt1>
    <a:dk2>
      <a:srgbClr val="004A96"/>
    </a:dk2>
    <a:lt2>
      <a:srgbClr val="D3ECF6"/>
    </a:lt2>
    <a:accent1>
      <a:srgbClr val="21A0D2"/>
    </a:accent1>
    <a:accent2>
      <a:srgbClr val="F39500"/>
    </a:accent2>
    <a:accent3>
      <a:srgbClr val="FFFFFF"/>
    </a:accent3>
    <a:accent4>
      <a:srgbClr val="000000"/>
    </a:accent4>
    <a:accent5>
      <a:srgbClr val="ABCDE5"/>
    </a:accent5>
    <a:accent6>
      <a:srgbClr val="DC8700"/>
    </a:accent6>
    <a:hlink>
      <a:srgbClr val="65AC1E"/>
    </a:hlink>
    <a:folHlink>
      <a:srgbClr val="00793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pplication xmlns="http://www.sap.com/ip/bi/pioneer/powerpoint/application">
  <Version>4</Version>
  <AAO_Revision>1.4.2.2625</AAO_Revision>
  <!--Release (Major.Minor Version): 1.4-->
  <RefreshOnOpen>False</RefreshOnOpen>
  <ForcePromptOnInitialRefresh>False</ForcePromptOnInitialRefresh>
  <StorePromptsInDocument>True</StorePromptsInDocument>
  <Cleaned>False</Cleaned>
  <MergeVariables>False</MergeVariables>
  <WorkingMode>Local</WorkingMode>
  <Items/>
</Application>
</file>

<file path=customXml/itemProps1.xml><?xml version="1.0" encoding="utf-8"?>
<ds:datastoreItem xmlns:ds="http://schemas.openxmlformats.org/officeDocument/2006/customXml" ds:itemID="{B5B9888C-3BF5-45EE-8439-D1EB17BBF98D}">
  <ds:schemaRefs>
    <ds:schemaRef ds:uri="http://www.sap.com/ip/bi/pioneer/powerpoint/application"/>
  </ds:schemaRefs>
</ds:datastoreItem>
</file>

<file path=docProps/app.xml><?xml version="1.0" encoding="utf-8"?>
<Properties xmlns="http://schemas.openxmlformats.org/officeDocument/2006/extended-properties" xmlns:vt="http://schemas.openxmlformats.org/officeDocument/2006/docPropsVTypes">
  <Template>Default Theme</Template>
  <TotalTime>0</TotalTime>
  <Words>1177</Words>
  <Application>Microsoft Office PowerPoint</Application>
  <PresentationFormat>On-screen Show (4:3)</PresentationFormat>
  <Paragraphs>273</Paragraphs>
  <Slides>21</Slides>
  <Notes>12</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21</vt:i4>
      </vt:variant>
    </vt:vector>
  </HeadingPairs>
  <TitlesOfParts>
    <vt:vector size="29" baseType="lpstr">
      <vt:lpstr>BASF_TitelDesign</vt:lpstr>
      <vt:lpstr>BASF_FolienDesign</vt:lpstr>
      <vt:lpstr>5_Standarddesign</vt:lpstr>
      <vt:lpstr>1_BASF_FolienDesign</vt:lpstr>
      <vt:lpstr>13_BASF_FolienDesign</vt:lpstr>
      <vt:lpstr>1_BASF_TitelDesign</vt:lpstr>
      <vt:lpstr>think-cell Slide</vt:lpstr>
      <vt:lpstr>Photo Editor Photo</vt:lpstr>
      <vt:lpstr>Public Private Dialogue as Basis for Partnerships</vt:lpstr>
      <vt:lpstr>1. BASF – The Chemical Company</vt:lpstr>
      <vt:lpstr>PowerPoint Presentation</vt:lpstr>
      <vt:lpstr>BASF – The Chemical Company  Sustainability Selected Awards</vt:lpstr>
      <vt:lpstr>PowerPoint Presentation</vt:lpstr>
      <vt:lpstr>PowerPoint Presentation</vt:lpstr>
      <vt:lpstr>PowerPoint Presentation</vt:lpstr>
      <vt:lpstr>2. Food Fortification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Affordable Nutritious Food For Women (ANF4W)</vt:lpstr>
      <vt:lpstr>PowerPoint Presentation</vt:lpstr>
    </vt:vector>
  </TitlesOfParts>
  <Company>BASF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Pascal Del Giudice</dc:creator>
  <cp:lastModifiedBy>Pascal Del Giudice</cp:lastModifiedBy>
  <cp:revision>84</cp:revision>
  <dcterms:created xsi:type="dcterms:W3CDTF">2014-02-05T14:10:54Z</dcterms:created>
  <dcterms:modified xsi:type="dcterms:W3CDTF">2014-02-28T10:38:43Z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BASF_Wizard_LayoutID">
    <vt:i4>58</vt:i4>
  </property>
  <property fmtid="{D5CDD505-2E9C-101B-9397-08002B2CF9AE}" pid="3" name="_BASF_Wizard">
    <vt:bool>true</vt:bool>
  </property>
  <property fmtid="{D5CDD505-2E9C-101B-9397-08002B2CF9AE}" pid="4" name="_BASF_Wizard_Datum">
    <vt:lpwstr>05.02.2014</vt:lpwstr>
  </property>
  <property fmtid="{D5CDD505-2E9C-101B-9397-08002B2CF9AE}" pid="5" name="_BASF_Wizard_Fusszeile">
    <vt:lpwstr/>
  </property>
  <property fmtid="{D5CDD505-2E9C-101B-9397-08002B2CF9AE}" pid="6" name="_BASF_Wizard_Seitenzahl">
    <vt:bool>true</vt:bool>
  </property>
  <property fmtid="{D5CDD505-2E9C-101B-9397-08002B2CF9AE}" pid="7" name="_BASF_Wizard_DokAnzeige">
    <vt:bool>false</vt:bool>
  </property>
  <property fmtid="{D5CDD505-2E9C-101B-9397-08002B2CF9AE}" pid="8" name="_BASF_Wizard_DokNurName">
    <vt:bool>true</vt:bool>
  </property>
  <property fmtid="{D5CDD505-2E9C-101B-9397-08002B2CF9AE}" pid="9" name="_BASF_Wizard_DokNameDir">
    <vt:bool>false</vt:bool>
  </property>
  <property fmtid="{D5CDD505-2E9C-101B-9397-08002B2CF9AE}" pid="10" name="_BASF_Wizard_Datum_Folie">
    <vt:lpwstr>05.02.2014</vt:lpwstr>
  </property>
  <property fmtid="{D5CDD505-2E9C-101B-9397-08002B2CF9AE}" pid="11" name="_BASF_Wizard_Fusszeile_Folie">
    <vt:lpwstr/>
  </property>
  <property fmtid="{D5CDD505-2E9C-101B-9397-08002B2CF9AE}" pid="12" name="_BASF_Wizard_Seitenzahl_Folie">
    <vt:bool>true</vt:bool>
  </property>
  <property fmtid="{D5CDD505-2E9C-101B-9397-08002B2CF9AE}" pid="13" name="_BASF_Wizard_DokAnzeige_Folie">
    <vt:bool>false</vt:bool>
  </property>
  <property fmtid="{D5CDD505-2E9C-101B-9397-08002B2CF9AE}" pid="14" name="_BASF_Wizard_DokNurName_Folie">
    <vt:bool>true</vt:bool>
  </property>
  <property fmtid="{D5CDD505-2E9C-101B-9397-08002B2CF9AE}" pid="15" name="_BASF_Wizard_DokNameDir_Folie">
    <vt:bool>false</vt:bool>
  </property>
  <property fmtid="{D5CDD505-2E9C-101B-9397-08002B2CF9AE}" pid="16" name="_BASF_Wizard_Unternehmensfarbe">
    <vt:i4>0</vt:i4>
  </property>
  <property fmtid="{D5CDD505-2E9C-101B-9397-08002B2CF9AE}" pid="17" name="_BASF_Wizard_Farbskala">
    <vt:i4>0</vt:i4>
  </property>
  <property fmtid="{D5CDD505-2E9C-101B-9397-08002B2CF9AE}" pid="18" name="_BASF_Wizard_Folienmaster">
    <vt:i4>0</vt:i4>
  </property>
  <property fmtid="{D5CDD505-2E9C-101B-9397-08002B2CF9AE}" pid="19" name="_BASF_Wizard_Titelmaster">
    <vt:i4>5</vt:i4>
  </property>
  <property fmtid="{D5CDD505-2E9C-101B-9397-08002B2CF9AE}" pid="20" name="_BASF_Wizard_Klasse">
    <vt:i4>1</vt:i4>
  </property>
  <property fmtid="{D5CDD505-2E9C-101B-9397-08002B2CF9AE}" pid="21" name="_BASF_Classification_HeaderFooterText">
    <vt:lpwstr>INTERN</vt:lpwstr>
  </property>
  <property fmtid="{D5CDD505-2E9C-101B-9397-08002B2CF9AE}" pid="22" name="_BASF_Classification_Language">
    <vt:i4>1031</vt:i4>
  </property>
  <property fmtid="{D5CDD505-2E9C-101B-9397-08002B2CF9AE}" pid="23" name="_BASF_Wizard_Version">
    <vt:lpwstr>7.2.1</vt:lpwstr>
  </property>
  <property fmtid="{D5CDD505-2E9C-101B-9397-08002B2CF9AE}" pid="24" name="_BASF_Wizard_PresTyp">
    <vt:i4>0</vt:i4>
  </property>
  <property fmtid="{D5CDD505-2E9C-101B-9397-08002B2CF9AE}" pid="25" name="_BASF_Wizard_Photo">
    <vt:i4>0</vt:i4>
  </property>
  <property fmtid="{D5CDD505-2E9C-101B-9397-08002B2CF9AE}" pid="26" name="_BASF_BackPicture">
    <vt:lpwstr/>
  </property>
  <property fmtid="{D5CDD505-2E9C-101B-9397-08002B2CF9AE}" pid="27" name="_BASF_BackPictureSlide">
    <vt:lpwstr/>
  </property>
  <property fmtid="{D5CDD505-2E9C-101B-9397-08002B2CF9AE}" pid="28" name="_BASF_Wizard_Papierformat">
    <vt:lpwstr>4:3</vt:lpwstr>
  </property>
</Properties>
</file>